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notesMasters/notesMaster1.xml" ContentType="application/vnd.openxmlformats-officedocument.presentationml.notesMaster+xml"/>
  <Override PartName="/ppt/notesMasters/_rels/notes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notesSlides/notesSlide32.xml" ContentType="application/vnd.openxmlformats-officedocument.presentationml.notesSlide+xml"/>
  <Override PartName="/ppt/notesSlides/notesSlide6.xml" ContentType="application/vnd.openxmlformats-officedocument.presentationml.notesSlide+xml"/>
  <Override PartName="/ppt/notesSlides/notesSlide20.xml" ContentType="application/vnd.openxmlformats-officedocument.presentationml.notesSlide+xml"/>
  <Override PartName="/ppt/notesSlides/notesSlide7.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35.xml" ContentType="application/vnd.openxmlformats-officedocument.presentationml.notesSlide+xml"/>
  <Override PartName="/ppt/notesSlides/_rels/notesSlide6.xml.rels" ContentType="application/vnd.openxmlformats-package.relationships+xml"/>
  <Override PartName="/ppt/notesSlides/_rels/notesSlide7.xml.rels" ContentType="application/vnd.openxmlformats-package.relationships+xml"/>
  <Override PartName="/ppt/notesSlides/_rels/notesSlide20.xml.rels" ContentType="application/vnd.openxmlformats-package.relationships+xml"/>
  <Override PartName="/ppt/notesSlides/_rels/notesSlide21.xml.rels" ContentType="application/vnd.openxmlformats-package.relationships+xml"/>
  <Override PartName="/ppt/notesSlides/_rels/notesSlide30.xml.rels" ContentType="application/vnd.openxmlformats-package.relationships+xml"/>
  <Override PartName="/ppt/notesSlides/_rels/notesSlide32.xml.rels" ContentType="application/vnd.openxmlformats-package.relationships+xml"/>
  <Override PartName="/ppt/notesSlides/_rels/notesSlide35.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media/image9.jpeg" ContentType="image/jpeg"/>
  <Override PartName="/ppt/media/image28.png" ContentType="image/png"/>
  <Override PartName="/ppt/media/image1.jpeg" ContentType="image/jpeg"/>
  <Override PartName="/ppt/media/image2.jpeg" ContentType="image/jpeg"/>
  <Override PartName="/ppt/media/image5.png" ContentType="image/png"/>
  <Override PartName="/ppt/media/image3.jpeg" ContentType="image/jpeg"/>
  <Override PartName="/ppt/media/image4.png" ContentType="image/png"/>
  <Override PartName="/ppt/media/image8.jpeg" ContentType="image/jpeg"/>
  <Override PartName="/ppt/media/image6.png" ContentType="image/png"/>
  <Override PartName="/ppt/media/image7.png" ContentType="image/png"/>
  <Override PartName="/ppt/media/image10.jpeg" ContentType="image/jpeg"/>
  <Override PartName="/ppt/media/image11.jpeg" ContentType="image/jpeg"/>
  <Override PartName="/ppt/media/image12.jpeg" ContentType="image/jpeg"/>
  <Override PartName="/ppt/media/image13.png" ContentType="image/png"/>
  <Override PartName="/ppt/media/image29.png" ContentType="image/png"/>
  <Override PartName="/ppt/media/image14.jpeg" ContentType="image/jpeg"/>
  <Override PartName="/ppt/media/image15.jpeg" ContentType="image/jpeg"/>
  <Override PartName="/ppt/media/image16.jpeg" ContentType="image/jpeg"/>
  <Override PartName="/ppt/media/image17.png" ContentType="image/png"/>
  <Override PartName="/ppt/media/image18.png" ContentType="image/png"/>
  <Override PartName="/ppt/media/image19.png" ContentType="image/png"/>
  <Override PartName="/ppt/media/image20.jpeg" ContentType="image/jpeg"/>
  <Override PartName="/ppt/media/image21.png" ContentType="image/png"/>
  <Override PartName="/ppt/media/image22.png" ContentType="image/png"/>
  <Override PartName="/ppt/media/image23.jpeg" ContentType="image/jpeg"/>
  <Override PartName="/ppt/media/image24.png" ContentType="image/png"/>
  <Override PartName="/ppt/media/image25.png" ContentType="image/png"/>
  <Override PartName="/ppt/media/image26.png" ContentType="image/png"/>
  <Override PartName="/ppt/media/image27.png" ContentType="image/png"/>
  <Override PartName="/ppt/media/image30.png" ContentType="image/png"/>
  <Override PartName="/ppt/media/image31.png" ContentType="image/png"/>
  <Override PartName="/ppt/media/image32.png" ContentType="image/png"/>
  <Override PartName="/ppt/media/image33.png" ContentType="image/png"/>
  <Override PartName="/ppt/media/image34.png" ContentType="image/png"/>
  <Override PartName="/ppt/media/image37.jpeg" ContentType="image/jpeg"/>
  <Override PartName="/ppt/media/image35.png" ContentType="image/png"/>
  <Override PartName="/ppt/media/image36.png" ContentType="image/png"/>
  <Override PartName="/ppt/slideLayouts/slideLayout39.xml" ContentType="application/vnd.openxmlformats-officedocument.presentationml.slideLayout+xml"/>
  <Override PartName="/ppt/slideLayouts/slideLayout9.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35.xml" ContentType="application/vnd.openxmlformats-officedocument.presentationml.slideLayout+xml"/>
  <Override PartName="/ppt/slideLayouts/slideLayout5.xml" ContentType="application/vnd.openxmlformats-officedocument.presentationml.slideLayout+xml"/>
  <Override PartName="/ppt/slideLayouts/slideLayout36.xml" ContentType="application/vnd.openxmlformats-officedocument.presentationml.slideLayout+xml"/>
  <Override PartName="/ppt/slideLayouts/slideLayout6.xml" ContentType="application/vnd.openxmlformats-officedocument.presentationml.slideLayout+xml"/>
  <Override PartName="/ppt/slideLayouts/slideLayout37.xml" ContentType="application/vnd.openxmlformats-officedocument.presentationml.slideLayout+xml"/>
  <Override PartName="/ppt/slideLayouts/slideLayout7.xml" ContentType="application/vnd.openxmlformats-officedocument.presentationml.slideLayout+xml"/>
  <Override PartName="/ppt/slideLayouts/slideLayout38.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_rels/slideLayout9.xml.rels" ContentType="application/vnd.openxmlformats-package.relationships+xml"/>
  <Override PartName="/ppt/slideLayouts/_rels/slideLayout53.xml.rels" ContentType="application/vnd.openxmlformats-package.relationships+xml"/>
  <Override PartName="/ppt/slideLayouts/_rels/slideLayout1.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55.xml.rels" ContentType="application/vnd.openxmlformats-package.relationships+xml"/>
  <Override PartName="/ppt/slideLayouts/_rels/slideLayout3.xml.rels" ContentType="application/vnd.openxmlformats-package.relationships+xml"/>
  <Override PartName="/ppt/slideLayouts/_rels/slideLayout56.xml.rels" ContentType="application/vnd.openxmlformats-package.relationships+xml"/>
  <Override PartName="/ppt/slideLayouts/_rels/slideLayout4.xml.rels" ContentType="application/vnd.openxmlformats-package.relationships+xml"/>
  <Override PartName="/ppt/slideLayouts/_rels/slideLayout57.xml.rels" ContentType="application/vnd.openxmlformats-package.relationships+xml"/>
  <Override PartName="/ppt/slideLayouts/_rels/slideLayout5.xml.rels" ContentType="application/vnd.openxmlformats-package.relationships+xml"/>
  <Override PartName="/ppt/slideLayouts/_rels/slideLayout58.xml.rels" ContentType="application/vnd.openxmlformats-package.relationships+xml"/>
  <Override PartName="/ppt/slideLayouts/_rels/slideLayout6.xml.rels" ContentType="application/vnd.openxmlformats-package.relationships+xml"/>
  <Override PartName="/ppt/slideLayouts/_rels/slideLayout59.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slideLayouts/_rels/slideLayout49.xml.rels" ContentType="application/vnd.openxmlformats-package.relationships+xml"/>
  <Override PartName="/ppt/slideLayouts/_rels/slideLayout50.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60.xml.rels" ContentType="application/vnd.openxmlformats-package.relationships+xml"/>
  <Override PartName="/ppt/slideLayouts/_rels/slideLayout61.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64.xml.rels" ContentType="application/vnd.openxmlformats-package.relationships+xml"/>
  <Override PartName="/ppt/slideLayouts/_rels/slideLayout65.xml.rels" ContentType="application/vnd.openxmlformats-package.relationships+xml"/>
  <Override PartName="/ppt/slideLayouts/_rels/slideLayout66.xml.rels" ContentType="application/vnd.openxmlformats-package.relationships+xml"/>
  <Override PartName="/ppt/slideLayouts/_rels/slideLayout67.xml.rels" ContentType="application/vnd.openxmlformats-package.relationships+xml"/>
  <Override PartName="/ppt/slideLayouts/_rels/slideLayout68.xml.rels" ContentType="application/vnd.openxmlformats-package.relationships+xml"/>
  <Override PartName="/ppt/slideLayouts/_rels/slideLayout69.xml.rels" ContentType="application/vnd.openxmlformats-package.relationships+xml"/>
  <Override PartName="/ppt/slideLayouts/_rels/slideLayout70.xml.rels" ContentType="application/vnd.openxmlformats-package.relationships+xml"/>
  <Override PartName="/ppt/slideLayouts/_rels/slideLayout71.xml.rels" ContentType="application/vnd.openxmlformats-package.relationships+xml"/>
  <Override PartName="/ppt/slideLayouts/_rels/slideLayout72.xml.rels" ContentType="application/vnd.openxmlformats-package.relationships+xml"/>
  <Override PartName="/ppt/slideLayouts/_rels/slideLayout73.xml.rels" ContentType="application/vnd.openxmlformats-package.relationships+xml"/>
  <Override PartName="/ppt/slideLayouts/_rels/slideLayout74.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_rels/slideLayout77.xml.rels" ContentType="application/vnd.openxmlformats-package.relationships+xml"/>
  <Override PartName="/ppt/slideLayouts/_rels/slideLayout78.xml.rels" ContentType="application/vnd.openxmlformats-package.relationships+xml"/>
  <Override PartName="/ppt/slideLayouts/_rels/slideLayout79.xml.rels" ContentType="application/vnd.openxmlformats-package.relationships+xml"/>
  <Override PartName="/ppt/slideLayouts/_rels/slideLayout80.xml.rels" ContentType="application/vnd.openxmlformats-package.relationships+xml"/>
  <Override PartName="/ppt/slideLayouts/_rels/slideLayout81.xml.rels" ContentType="application/vnd.openxmlformats-package.relationships+xml"/>
  <Override PartName="/ppt/slideLayouts/_rels/slideLayout82.xml.rels" ContentType="application/vnd.openxmlformats-package.relationships+xml"/>
  <Override PartName="/ppt/slideLayouts/_rels/slideLayout83.xml.rels" ContentType="application/vnd.openxmlformats-package.relationships+xml"/>
  <Override PartName="/ppt/slideLayouts/_rels/slideLayout84.xml.rels" ContentType="application/vnd.openxmlformats-package.relationships+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_rels/presentation.xml.rels" ContentType="application/vnd.openxmlformats-package.relationships+xml"/>
  <Override PartName="/ppt/slides/slide26.xml" ContentType="application/vnd.openxmlformats-officedocument.presentationml.slide+xml"/>
  <Override PartName="/ppt/slides/slide9.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23.xml" ContentType="application/vnd.openxmlformats-officedocument.presentationml.slide+xml"/>
  <Override PartName="/ppt/slides/slide6.xml" ContentType="application/vnd.openxmlformats-officedocument.presentationml.slide+xml"/>
  <Override PartName="/ppt/slides/slide24.xml" ContentType="application/vnd.openxmlformats-officedocument.presentationml.slide+xml"/>
  <Override PartName="/ppt/slides/slide7.xml" ContentType="application/vnd.openxmlformats-officedocument.presentationml.slide+xml"/>
  <Override PartName="/ppt/slides/slide25.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_rels/slide9.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25.xml.rels" ContentType="application/vnd.openxmlformats-package.relationships+xml"/>
  <Override PartName="/ppt/slides/_rels/slide26.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notesMaster" Target="notesMasters/notesMaster1.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
</Relationships>
</file>

<file path=ppt/media/image1.jpeg>
</file>

<file path=ppt/media/image10.jpeg>
</file>

<file path=ppt/media/image11.jpeg>
</file>

<file path=ppt/media/image12.jpeg>
</file>

<file path=ppt/media/image13.png>
</file>

<file path=ppt/media/image14.jpeg>
</file>

<file path=ppt/media/image15.jpeg>
</file>

<file path=ppt/media/image16.jpeg>
</file>

<file path=ppt/media/image17.png>
</file>

<file path=ppt/media/image18.png>
</file>

<file path=ppt/media/image19.png>
</file>

<file path=ppt/media/image2.jpeg>
</file>

<file path=ppt/media/image20.jpe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4.png>
</file>

<file path=ppt/media/image5.png>
</file>

<file path=ppt/media/image6.png>
</file>

<file path=ppt/media/image7.pn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8.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en-US" sz="1800" spc="-1" strike="noStrike">
                <a:solidFill>
                  <a:srgbClr val="000000"/>
                </a:solidFill>
                <a:latin typeface="Tw Cen MT"/>
              </a:rPr>
              <a:t>Cliquez pour déplacer la diapo</a:t>
            </a:r>
            <a:endParaRPr b="0" lang="en-US" sz="1800" spc="-1" strike="noStrike">
              <a:solidFill>
                <a:srgbClr val="000000"/>
              </a:solidFill>
              <a:latin typeface="Tw Cen MT"/>
            </a:endParaRPr>
          </a:p>
        </p:txBody>
      </p:sp>
      <p:sp>
        <p:nvSpPr>
          <p:cNvPr id="284" name="PlaceHolder 2"/>
          <p:cNvSpPr>
            <a:spLocks noGrp="1"/>
          </p:cNvSpPr>
          <p:nvPr>
            <p:ph type="body"/>
          </p:nvPr>
        </p:nvSpPr>
        <p:spPr>
          <a:xfrm>
            <a:off x="756000" y="5078520"/>
            <a:ext cx="6047640" cy="4811040"/>
          </a:xfrm>
          <a:prstGeom prst="rect">
            <a:avLst/>
          </a:prstGeom>
        </p:spPr>
        <p:txBody>
          <a:bodyPr lIns="0" rIns="0" tIns="0" bIns="0">
            <a:noAutofit/>
          </a:bodyPr>
          <a:p>
            <a:r>
              <a:rPr b="0" lang="fr-FR" sz="2000" spc="-1" strike="noStrike">
                <a:latin typeface="Arial"/>
              </a:rPr>
              <a:t>Cliquez pour modifier le format des notes</a:t>
            </a:r>
            <a:endParaRPr b="0" lang="fr-FR" sz="2000" spc="-1" strike="noStrike">
              <a:latin typeface="Arial"/>
            </a:endParaRPr>
          </a:p>
        </p:txBody>
      </p:sp>
      <p:sp>
        <p:nvSpPr>
          <p:cNvPr id="285" name="PlaceHolder 3"/>
          <p:cNvSpPr>
            <a:spLocks noGrp="1"/>
          </p:cNvSpPr>
          <p:nvPr>
            <p:ph type="hdr"/>
          </p:nvPr>
        </p:nvSpPr>
        <p:spPr>
          <a:xfrm>
            <a:off x="0" y="0"/>
            <a:ext cx="3280680" cy="534240"/>
          </a:xfrm>
          <a:prstGeom prst="rect">
            <a:avLst/>
          </a:prstGeom>
        </p:spPr>
        <p:txBody>
          <a:bodyPr lIns="0" rIns="0" tIns="0" bIns="0">
            <a:noAutofit/>
          </a:bodyPr>
          <a:p>
            <a:r>
              <a:rPr b="0" lang="fr-FR" sz="1400" spc="-1" strike="noStrike">
                <a:latin typeface="Times New Roman"/>
              </a:rPr>
              <a:t>&lt;en-tête&gt;</a:t>
            </a:r>
            <a:endParaRPr b="0" lang="fr-FR" sz="1400" spc="-1" strike="noStrike">
              <a:latin typeface="Times New Roman"/>
            </a:endParaRPr>
          </a:p>
        </p:txBody>
      </p:sp>
      <p:sp>
        <p:nvSpPr>
          <p:cNvPr id="286" name="PlaceHolder 4"/>
          <p:cNvSpPr>
            <a:spLocks noGrp="1"/>
          </p:cNvSpPr>
          <p:nvPr>
            <p:ph type="dt"/>
          </p:nvPr>
        </p:nvSpPr>
        <p:spPr>
          <a:xfrm>
            <a:off x="4278960" y="0"/>
            <a:ext cx="3280680" cy="534240"/>
          </a:xfrm>
          <a:prstGeom prst="rect">
            <a:avLst/>
          </a:prstGeom>
        </p:spPr>
        <p:txBody>
          <a:bodyPr lIns="0" rIns="0" tIns="0" bIns="0">
            <a:noAutofit/>
          </a:bodyPr>
          <a:p>
            <a:pPr algn="r"/>
            <a:r>
              <a:rPr b="0" lang="fr-FR" sz="1400" spc="-1" strike="noStrike">
                <a:latin typeface="Times New Roman"/>
              </a:rPr>
              <a:t>&lt;date/heure&gt;</a:t>
            </a:r>
            <a:endParaRPr b="0" lang="fr-FR" sz="1400" spc="-1" strike="noStrike">
              <a:latin typeface="Times New Roman"/>
            </a:endParaRPr>
          </a:p>
        </p:txBody>
      </p:sp>
      <p:sp>
        <p:nvSpPr>
          <p:cNvPr id="287" name="PlaceHolder 5"/>
          <p:cNvSpPr>
            <a:spLocks noGrp="1"/>
          </p:cNvSpPr>
          <p:nvPr>
            <p:ph type="ftr"/>
          </p:nvPr>
        </p:nvSpPr>
        <p:spPr>
          <a:xfrm>
            <a:off x="0" y="10157400"/>
            <a:ext cx="3280680" cy="534240"/>
          </a:xfrm>
          <a:prstGeom prst="rect">
            <a:avLst/>
          </a:prstGeom>
        </p:spPr>
        <p:txBody>
          <a:bodyPr lIns="0" rIns="0" tIns="0" bIns="0" anchor="b">
            <a:noAutofit/>
          </a:bodyPr>
          <a:p>
            <a:r>
              <a:rPr b="0" lang="fr-FR" sz="1400" spc="-1" strike="noStrike">
                <a:latin typeface="Times New Roman"/>
              </a:rPr>
              <a:t>&lt;pied de page&gt;</a:t>
            </a:r>
            <a:endParaRPr b="0" lang="fr-FR" sz="1400" spc="-1" strike="noStrike">
              <a:latin typeface="Times New Roman"/>
            </a:endParaRPr>
          </a:p>
        </p:txBody>
      </p:sp>
      <p:sp>
        <p:nvSpPr>
          <p:cNvPr id="288"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510F9C26-9DFD-4147-B54E-8F04D4AFE477}" type="slidenum">
              <a:rPr b="0" lang="fr-FR" sz="1400" spc="-1" strike="noStrike">
                <a:latin typeface="Times New Roman"/>
              </a:rPr>
              <a:t>&lt;numéro&gt;</a:t>
            </a:fld>
            <a:endParaRPr b="0" lang="fr-FR"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3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
</Relationships>
</file>

<file path=ppt/notesSlides/_rels/notesSlide32.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
</Relationships>
</file>

<file path=ppt/notesSlides/_rels/notesSlide35.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8" name="PlaceHolder 1"/>
          <p:cNvSpPr>
            <a:spLocks noGrp="1"/>
          </p:cNvSpPr>
          <p:nvPr>
            <p:ph type="sldImg"/>
          </p:nvPr>
        </p:nvSpPr>
        <p:spPr>
          <a:xfrm>
            <a:off x="685800" y="1143000"/>
            <a:ext cx="5486040" cy="3085920"/>
          </a:xfrm>
          <a:prstGeom prst="rect">
            <a:avLst/>
          </a:prstGeom>
        </p:spPr>
      </p:sp>
      <p:sp>
        <p:nvSpPr>
          <p:cNvPr id="949" name="PlaceHolder 2"/>
          <p:cNvSpPr>
            <a:spLocks noGrp="1"/>
          </p:cNvSpPr>
          <p:nvPr>
            <p:ph type="body"/>
          </p:nvPr>
        </p:nvSpPr>
        <p:spPr>
          <a:xfrm>
            <a:off x="685800" y="4400640"/>
            <a:ext cx="5486040" cy="3600000"/>
          </a:xfrm>
          <a:prstGeom prst="rect">
            <a:avLst/>
          </a:prstGeom>
        </p:spPr>
        <p:txBody>
          <a:bodyPr>
            <a:noAutofit/>
          </a:bodyPr>
          <a:p>
            <a:endParaRPr b="0" lang="fr-FR" sz="2000" spc="-1" strike="noStrike">
              <a:latin typeface="Arial"/>
            </a:endParaRPr>
          </a:p>
        </p:txBody>
      </p:sp>
      <p:sp>
        <p:nvSpPr>
          <p:cNvPr id="950" name="TextShape 3"/>
          <p:cNvSpPr txBox="1"/>
          <p:nvPr/>
        </p:nvSpPr>
        <p:spPr>
          <a:xfrm>
            <a:off x="3884760" y="8685360"/>
            <a:ext cx="2971440" cy="458280"/>
          </a:xfrm>
          <a:prstGeom prst="rect">
            <a:avLst/>
          </a:prstGeom>
          <a:noFill/>
          <a:ln>
            <a:noFill/>
          </a:ln>
        </p:spPr>
        <p:txBody>
          <a:bodyPr anchor="b">
            <a:noAutofit/>
          </a:bodyPr>
          <a:p>
            <a:pPr algn="r">
              <a:lnSpc>
                <a:spcPct val="100000"/>
              </a:lnSpc>
            </a:pPr>
            <a:fld id="{F12717AA-72E4-416B-A16A-69C672306D07}" type="slidenum">
              <a:rPr b="0" lang="fr-FR"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1" name="PlaceHolder 1"/>
          <p:cNvSpPr>
            <a:spLocks noGrp="1"/>
          </p:cNvSpPr>
          <p:nvPr>
            <p:ph type="sldImg"/>
          </p:nvPr>
        </p:nvSpPr>
        <p:spPr>
          <a:xfrm>
            <a:off x="685800" y="1143000"/>
            <a:ext cx="5486040" cy="3085920"/>
          </a:xfrm>
          <a:prstGeom prst="rect">
            <a:avLst/>
          </a:prstGeom>
        </p:spPr>
      </p:sp>
      <p:sp>
        <p:nvSpPr>
          <p:cNvPr id="952" name="PlaceHolder 2"/>
          <p:cNvSpPr>
            <a:spLocks noGrp="1"/>
          </p:cNvSpPr>
          <p:nvPr>
            <p:ph type="body"/>
          </p:nvPr>
        </p:nvSpPr>
        <p:spPr>
          <a:xfrm>
            <a:off x="685800" y="4400640"/>
            <a:ext cx="5486040" cy="3600000"/>
          </a:xfrm>
          <a:prstGeom prst="rect">
            <a:avLst/>
          </a:prstGeom>
        </p:spPr>
        <p:txBody>
          <a:bodyPr>
            <a:noAutofit/>
          </a:bodyPr>
          <a:p>
            <a:endParaRPr b="0" lang="fr-FR" sz="2000" spc="-1" strike="noStrike">
              <a:latin typeface="Arial"/>
            </a:endParaRPr>
          </a:p>
        </p:txBody>
      </p:sp>
      <p:sp>
        <p:nvSpPr>
          <p:cNvPr id="953" name="TextShape 3"/>
          <p:cNvSpPr txBox="1"/>
          <p:nvPr/>
        </p:nvSpPr>
        <p:spPr>
          <a:xfrm>
            <a:off x="3884760" y="8685360"/>
            <a:ext cx="2971440" cy="458280"/>
          </a:xfrm>
          <a:prstGeom prst="rect">
            <a:avLst/>
          </a:prstGeom>
          <a:noFill/>
          <a:ln>
            <a:noFill/>
          </a:ln>
        </p:spPr>
        <p:txBody>
          <a:bodyPr anchor="b">
            <a:noAutofit/>
          </a:bodyPr>
          <a:p>
            <a:pPr algn="r">
              <a:lnSpc>
                <a:spcPct val="100000"/>
              </a:lnSpc>
            </a:pPr>
            <a:fld id="{802ED8F6-4D1E-4605-BDC8-CD958CE62720}" type="slidenum">
              <a:rPr b="0" lang="fr-FR"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3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4" name="PlaceHolder 1"/>
          <p:cNvSpPr>
            <a:spLocks noGrp="1"/>
          </p:cNvSpPr>
          <p:nvPr>
            <p:ph type="sldImg"/>
          </p:nvPr>
        </p:nvSpPr>
        <p:spPr>
          <a:xfrm>
            <a:off x="685800" y="1143000"/>
            <a:ext cx="5486040" cy="3085920"/>
          </a:xfrm>
          <a:prstGeom prst="rect">
            <a:avLst/>
          </a:prstGeom>
        </p:spPr>
      </p:sp>
      <p:sp>
        <p:nvSpPr>
          <p:cNvPr id="955" name="PlaceHolder 2"/>
          <p:cNvSpPr>
            <a:spLocks noGrp="1"/>
          </p:cNvSpPr>
          <p:nvPr>
            <p:ph type="body"/>
          </p:nvPr>
        </p:nvSpPr>
        <p:spPr>
          <a:xfrm>
            <a:off x="685800" y="4400640"/>
            <a:ext cx="5486040" cy="3600000"/>
          </a:xfrm>
          <a:prstGeom prst="rect">
            <a:avLst/>
          </a:prstGeom>
        </p:spPr>
        <p:txBody>
          <a:bodyPr>
            <a:noAutofit/>
          </a:bodyPr>
          <a:p>
            <a:endParaRPr b="0" lang="fr-FR" sz="2000" spc="-1" strike="noStrike">
              <a:latin typeface="Arial"/>
            </a:endParaRPr>
          </a:p>
        </p:txBody>
      </p:sp>
      <p:sp>
        <p:nvSpPr>
          <p:cNvPr id="956" name="TextShape 3"/>
          <p:cNvSpPr txBox="1"/>
          <p:nvPr/>
        </p:nvSpPr>
        <p:spPr>
          <a:xfrm>
            <a:off x="3884760" y="8685360"/>
            <a:ext cx="2971440" cy="458280"/>
          </a:xfrm>
          <a:prstGeom prst="rect">
            <a:avLst/>
          </a:prstGeom>
          <a:noFill/>
          <a:ln>
            <a:noFill/>
          </a:ln>
        </p:spPr>
        <p:txBody>
          <a:bodyPr anchor="b">
            <a:noAutofit/>
          </a:bodyPr>
          <a:p>
            <a:pPr algn="r">
              <a:lnSpc>
                <a:spcPct val="100000"/>
              </a:lnSpc>
            </a:pPr>
            <a:fld id="{980E2035-9960-4FE0-A6E5-DFFDEF1D8F9F}" type="slidenum">
              <a:rPr b="0" lang="fr-FR"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3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7" name="PlaceHolder 1"/>
          <p:cNvSpPr>
            <a:spLocks noGrp="1"/>
          </p:cNvSpPr>
          <p:nvPr>
            <p:ph type="sldImg"/>
          </p:nvPr>
        </p:nvSpPr>
        <p:spPr>
          <a:xfrm>
            <a:off x="685800" y="1143000"/>
            <a:ext cx="5486040" cy="3085920"/>
          </a:xfrm>
          <a:prstGeom prst="rect">
            <a:avLst/>
          </a:prstGeom>
        </p:spPr>
      </p:sp>
      <p:sp>
        <p:nvSpPr>
          <p:cNvPr id="958" name="PlaceHolder 2"/>
          <p:cNvSpPr>
            <a:spLocks noGrp="1"/>
          </p:cNvSpPr>
          <p:nvPr>
            <p:ph type="body"/>
          </p:nvPr>
        </p:nvSpPr>
        <p:spPr>
          <a:xfrm>
            <a:off x="685800" y="4400640"/>
            <a:ext cx="5486040" cy="3600000"/>
          </a:xfrm>
          <a:prstGeom prst="rect">
            <a:avLst/>
          </a:prstGeom>
        </p:spPr>
        <p:txBody>
          <a:bodyPr>
            <a:noAutofit/>
          </a:bodyPr>
          <a:p>
            <a:endParaRPr b="0" lang="fr-FR" sz="2000" spc="-1" strike="noStrike">
              <a:latin typeface="Arial"/>
            </a:endParaRPr>
          </a:p>
        </p:txBody>
      </p:sp>
      <p:sp>
        <p:nvSpPr>
          <p:cNvPr id="959" name="TextShape 3"/>
          <p:cNvSpPr txBox="1"/>
          <p:nvPr/>
        </p:nvSpPr>
        <p:spPr>
          <a:xfrm>
            <a:off x="3884760" y="8685360"/>
            <a:ext cx="2971440" cy="458280"/>
          </a:xfrm>
          <a:prstGeom prst="rect">
            <a:avLst/>
          </a:prstGeom>
          <a:noFill/>
          <a:ln>
            <a:noFill/>
          </a:ln>
        </p:spPr>
        <p:txBody>
          <a:bodyPr anchor="b">
            <a:noAutofit/>
          </a:bodyPr>
          <a:p>
            <a:pPr algn="r">
              <a:lnSpc>
                <a:spcPct val="100000"/>
              </a:lnSpc>
            </a:pPr>
            <a:fld id="{C47EDD7C-22E7-4B88-AB3E-95780C0E1F31}" type="slidenum">
              <a:rPr b="0" lang="fr-FR"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3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0" name="PlaceHolder 1"/>
          <p:cNvSpPr>
            <a:spLocks noGrp="1"/>
          </p:cNvSpPr>
          <p:nvPr>
            <p:ph type="sldImg"/>
          </p:nvPr>
        </p:nvSpPr>
        <p:spPr>
          <a:xfrm>
            <a:off x="685800" y="1143000"/>
            <a:ext cx="5486040" cy="3085920"/>
          </a:xfrm>
          <a:prstGeom prst="rect">
            <a:avLst/>
          </a:prstGeom>
        </p:spPr>
      </p:sp>
      <p:sp>
        <p:nvSpPr>
          <p:cNvPr id="961" name="PlaceHolder 2"/>
          <p:cNvSpPr>
            <a:spLocks noGrp="1"/>
          </p:cNvSpPr>
          <p:nvPr>
            <p:ph type="body"/>
          </p:nvPr>
        </p:nvSpPr>
        <p:spPr>
          <a:xfrm>
            <a:off x="685800" y="4400640"/>
            <a:ext cx="5486040" cy="3600000"/>
          </a:xfrm>
          <a:prstGeom prst="rect">
            <a:avLst/>
          </a:prstGeom>
        </p:spPr>
        <p:txBody>
          <a:bodyPr>
            <a:noAutofit/>
          </a:bodyPr>
          <a:p>
            <a:endParaRPr b="0" lang="fr-FR" sz="2000" spc="-1" strike="noStrike">
              <a:latin typeface="Arial"/>
            </a:endParaRPr>
          </a:p>
        </p:txBody>
      </p:sp>
      <p:sp>
        <p:nvSpPr>
          <p:cNvPr id="962" name="TextShape 3"/>
          <p:cNvSpPr txBox="1"/>
          <p:nvPr/>
        </p:nvSpPr>
        <p:spPr>
          <a:xfrm>
            <a:off x="3884760" y="8685360"/>
            <a:ext cx="2971440" cy="458280"/>
          </a:xfrm>
          <a:prstGeom prst="rect">
            <a:avLst/>
          </a:prstGeom>
          <a:noFill/>
          <a:ln>
            <a:noFill/>
          </a:ln>
        </p:spPr>
        <p:txBody>
          <a:bodyPr anchor="b">
            <a:noAutofit/>
          </a:bodyPr>
          <a:p>
            <a:pPr algn="r">
              <a:lnSpc>
                <a:spcPct val="100000"/>
              </a:lnSpc>
            </a:pPr>
            <a:fld id="{DAAACE78-894D-4EE7-9A7E-DF4036559B99}" type="slidenum">
              <a:rPr b="0" lang="fr-FR"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2" name="PlaceHolder 1"/>
          <p:cNvSpPr>
            <a:spLocks noGrp="1"/>
          </p:cNvSpPr>
          <p:nvPr>
            <p:ph type="sldImg"/>
          </p:nvPr>
        </p:nvSpPr>
        <p:spPr>
          <a:xfrm>
            <a:off x="685800" y="1143000"/>
            <a:ext cx="5486040" cy="3085920"/>
          </a:xfrm>
          <a:prstGeom prst="rect">
            <a:avLst/>
          </a:prstGeom>
        </p:spPr>
      </p:sp>
      <p:sp>
        <p:nvSpPr>
          <p:cNvPr id="943" name="PlaceHolder 2"/>
          <p:cNvSpPr>
            <a:spLocks noGrp="1"/>
          </p:cNvSpPr>
          <p:nvPr>
            <p:ph type="body"/>
          </p:nvPr>
        </p:nvSpPr>
        <p:spPr>
          <a:xfrm>
            <a:off x="685800" y="4400640"/>
            <a:ext cx="5486040" cy="3600000"/>
          </a:xfrm>
          <a:prstGeom prst="rect">
            <a:avLst/>
          </a:prstGeom>
        </p:spPr>
        <p:txBody>
          <a:bodyPr>
            <a:noAutofit/>
          </a:bodyPr>
          <a:p>
            <a:endParaRPr b="0" lang="fr-FR" sz="2000" spc="-1" strike="noStrike">
              <a:latin typeface="Arial"/>
            </a:endParaRPr>
          </a:p>
        </p:txBody>
      </p:sp>
      <p:sp>
        <p:nvSpPr>
          <p:cNvPr id="944" name="TextShape 3"/>
          <p:cNvSpPr txBox="1"/>
          <p:nvPr/>
        </p:nvSpPr>
        <p:spPr>
          <a:xfrm>
            <a:off x="3884760" y="8685360"/>
            <a:ext cx="2971440" cy="458280"/>
          </a:xfrm>
          <a:prstGeom prst="rect">
            <a:avLst/>
          </a:prstGeom>
          <a:noFill/>
          <a:ln>
            <a:noFill/>
          </a:ln>
        </p:spPr>
        <p:txBody>
          <a:bodyPr anchor="b">
            <a:noAutofit/>
          </a:bodyPr>
          <a:p>
            <a:pPr algn="r">
              <a:lnSpc>
                <a:spcPct val="100000"/>
              </a:lnSpc>
            </a:pPr>
            <a:fld id="{EA680367-87C6-476C-A6B8-BF7D9AF2FFA5}" type="slidenum">
              <a:rPr b="0" lang="fr-FR"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5" name="PlaceHolder 1"/>
          <p:cNvSpPr>
            <a:spLocks noGrp="1"/>
          </p:cNvSpPr>
          <p:nvPr>
            <p:ph type="sldImg"/>
          </p:nvPr>
        </p:nvSpPr>
        <p:spPr>
          <a:xfrm>
            <a:off x="685800" y="1143000"/>
            <a:ext cx="5486040" cy="3085920"/>
          </a:xfrm>
          <a:prstGeom prst="rect">
            <a:avLst/>
          </a:prstGeom>
        </p:spPr>
      </p:sp>
      <p:sp>
        <p:nvSpPr>
          <p:cNvPr id="946" name="PlaceHolder 2"/>
          <p:cNvSpPr>
            <a:spLocks noGrp="1"/>
          </p:cNvSpPr>
          <p:nvPr>
            <p:ph type="body"/>
          </p:nvPr>
        </p:nvSpPr>
        <p:spPr>
          <a:xfrm>
            <a:off x="685800" y="4400640"/>
            <a:ext cx="5486040" cy="3600000"/>
          </a:xfrm>
          <a:prstGeom prst="rect">
            <a:avLst/>
          </a:prstGeom>
        </p:spPr>
        <p:txBody>
          <a:bodyPr>
            <a:noAutofit/>
          </a:bodyPr>
          <a:p>
            <a:pPr>
              <a:lnSpc>
                <a:spcPct val="100000"/>
              </a:lnSpc>
            </a:pPr>
            <a:r>
              <a:rPr b="0" lang="fr-FR" sz="1200" spc="-1" strike="noStrike">
                <a:solidFill>
                  <a:srgbClr val="404040"/>
                </a:solidFill>
                <a:latin typeface="Arial"/>
              </a:rPr>
              <a:t>Au fur est à mesure de l’évolution du monde, le recours à la surveillance en personne est délicat car, il y a beaucoup de domaines à surveiller et pour un simple humain, c’est très difficile d’effectuer cette tâche, c’est pour cela que la vidéo-surveillance fut créée </a:t>
            </a:r>
            <a:endParaRPr b="0" lang="fr-FR" sz="1200" spc="-1" strike="noStrike">
              <a:latin typeface="Arial"/>
            </a:endParaRPr>
          </a:p>
          <a:p>
            <a:pPr>
              <a:lnSpc>
                <a:spcPct val="100000"/>
              </a:lnSpc>
            </a:pPr>
            <a:endParaRPr b="0" lang="fr-FR" sz="1200" spc="-1" strike="noStrike">
              <a:latin typeface="Arial"/>
            </a:endParaRPr>
          </a:p>
        </p:txBody>
      </p:sp>
      <p:sp>
        <p:nvSpPr>
          <p:cNvPr id="947" name="TextShape 3"/>
          <p:cNvSpPr txBox="1"/>
          <p:nvPr/>
        </p:nvSpPr>
        <p:spPr>
          <a:xfrm>
            <a:off x="3884760" y="8685360"/>
            <a:ext cx="2971440" cy="458280"/>
          </a:xfrm>
          <a:prstGeom prst="rect">
            <a:avLst/>
          </a:prstGeom>
          <a:noFill/>
          <a:ln>
            <a:noFill/>
          </a:ln>
        </p:spPr>
        <p:txBody>
          <a:bodyPr anchor="b">
            <a:noAutofit/>
          </a:bodyPr>
          <a:p>
            <a:pPr algn="r">
              <a:lnSpc>
                <a:spcPct val="100000"/>
              </a:lnSpc>
            </a:pPr>
            <a:fld id="{6E5999E2-D64C-4AAF-917C-942F06E1CF84}" type="slidenum">
              <a:rPr b="0" lang="fr-FR" sz="1200" spc="-1" strike="noStrike">
                <a:solidFill>
                  <a:srgbClr val="000000"/>
                </a:solidFill>
                <a:latin typeface="+mn-lt"/>
                <a:ea typeface="+mn-ea"/>
              </a:rPr>
              <a:t>&lt;numéro&gt;</a:t>
            </a:fld>
            <a:endParaRPr b="0" lang="fr-FR"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7" name="PlaceHolder 2"/>
          <p:cNvSpPr>
            <a:spLocks noGrp="1"/>
          </p:cNvSpPr>
          <p:nvPr>
            <p:ph type="body"/>
          </p:nvPr>
        </p:nvSpPr>
        <p:spPr>
          <a:xfrm>
            <a:off x="0" y="339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8" name="PlaceHolder 3"/>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30"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31"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32"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33" name="PlaceHolder 5"/>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35" name="PlaceHolder 2"/>
          <p:cNvSpPr>
            <a:spLocks noGrp="1"/>
          </p:cNvSpPr>
          <p:nvPr>
            <p:ph type="body"/>
          </p:nvPr>
        </p:nvSpPr>
        <p:spPr>
          <a:xfrm>
            <a:off x="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36" name="PlaceHolder 3"/>
          <p:cNvSpPr>
            <a:spLocks noGrp="1"/>
          </p:cNvSpPr>
          <p:nvPr>
            <p:ph type="body"/>
          </p:nvPr>
        </p:nvSpPr>
        <p:spPr>
          <a:xfrm>
            <a:off x="412200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37" name="PlaceHolder 4"/>
          <p:cNvSpPr>
            <a:spLocks noGrp="1"/>
          </p:cNvSpPr>
          <p:nvPr>
            <p:ph type="body"/>
          </p:nvPr>
        </p:nvSpPr>
        <p:spPr>
          <a:xfrm>
            <a:off x="824436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38" name="PlaceHolder 5"/>
          <p:cNvSpPr>
            <a:spLocks noGrp="1"/>
          </p:cNvSpPr>
          <p:nvPr>
            <p:ph type="body"/>
          </p:nvPr>
        </p:nvSpPr>
        <p:spPr>
          <a:xfrm>
            <a:off x="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39" name="PlaceHolder 6"/>
          <p:cNvSpPr>
            <a:spLocks noGrp="1"/>
          </p:cNvSpPr>
          <p:nvPr>
            <p:ph type="body"/>
          </p:nvPr>
        </p:nvSpPr>
        <p:spPr>
          <a:xfrm>
            <a:off x="412200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40" name="PlaceHolder 7"/>
          <p:cNvSpPr>
            <a:spLocks noGrp="1"/>
          </p:cNvSpPr>
          <p:nvPr>
            <p:ph type="body"/>
          </p:nvPr>
        </p:nvSpPr>
        <p:spPr>
          <a:xfrm>
            <a:off x="824436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45" name="PlaceHolder 2"/>
          <p:cNvSpPr>
            <a:spLocks noGrp="1"/>
          </p:cNvSpPr>
          <p:nvPr>
            <p:ph type="subTitle"/>
          </p:nvPr>
        </p:nvSpPr>
        <p:spPr>
          <a:xfrm>
            <a:off x="0" y="339480"/>
            <a:ext cx="12191760" cy="79236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47" name="PlaceHolder 2"/>
          <p:cNvSpPr>
            <a:spLocks noGrp="1"/>
          </p:cNvSpPr>
          <p:nvPr>
            <p:ph type="body"/>
          </p:nvPr>
        </p:nvSpPr>
        <p:spPr>
          <a:xfrm>
            <a:off x="0" y="339480"/>
            <a:ext cx="121917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49"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50"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54"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55"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56"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6" name="PlaceHolder 2"/>
          <p:cNvSpPr>
            <a:spLocks noGrp="1"/>
          </p:cNvSpPr>
          <p:nvPr>
            <p:ph type="subTitle"/>
          </p:nvPr>
        </p:nvSpPr>
        <p:spPr>
          <a:xfrm>
            <a:off x="0" y="339480"/>
            <a:ext cx="12191760" cy="79236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58"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59"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60" name="PlaceHolder 4"/>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62"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63"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64" name="PlaceHolder 4"/>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66" name="PlaceHolder 2"/>
          <p:cNvSpPr>
            <a:spLocks noGrp="1"/>
          </p:cNvSpPr>
          <p:nvPr>
            <p:ph type="body"/>
          </p:nvPr>
        </p:nvSpPr>
        <p:spPr>
          <a:xfrm>
            <a:off x="0" y="339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67" name="PlaceHolder 3"/>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69"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70"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71"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72" name="PlaceHolder 5"/>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74" name="PlaceHolder 2"/>
          <p:cNvSpPr>
            <a:spLocks noGrp="1"/>
          </p:cNvSpPr>
          <p:nvPr>
            <p:ph type="body"/>
          </p:nvPr>
        </p:nvSpPr>
        <p:spPr>
          <a:xfrm>
            <a:off x="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75" name="PlaceHolder 3"/>
          <p:cNvSpPr>
            <a:spLocks noGrp="1"/>
          </p:cNvSpPr>
          <p:nvPr>
            <p:ph type="body"/>
          </p:nvPr>
        </p:nvSpPr>
        <p:spPr>
          <a:xfrm>
            <a:off x="412200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76" name="PlaceHolder 4"/>
          <p:cNvSpPr>
            <a:spLocks noGrp="1"/>
          </p:cNvSpPr>
          <p:nvPr>
            <p:ph type="body"/>
          </p:nvPr>
        </p:nvSpPr>
        <p:spPr>
          <a:xfrm>
            <a:off x="824436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77" name="PlaceHolder 5"/>
          <p:cNvSpPr>
            <a:spLocks noGrp="1"/>
          </p:cNvSpPr>
          <p:nvPr>
            <p:ph type="body"/>
          </p:nvPr>
        </p:nvSpPr>
        <p:spPr>
          <a:xfrm>
            <a:off x="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78" name="PlaceHolder 6"/>
          <p:cNvSpPr>
            <a:spLocks noGrp="1"/>
          </p:cNvSpPr>
          <p:nvPr>
            <p:ph type="body"/>
          </p:nvPr>
        </p:nvSpPr>
        <p:spPr>
          <a:xfrm>
            <a:off x="412200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79" name="PlaceHolder 7"/>
          <p:cNvSpPr>
            <a:spLocks noGrp="1"/>
          </p:cNvSpPr>
          <p:nvPr>
            <p:ph type="body"/>
          </p:nvPr>
        </p:nvSpPr>
        <p:spPr>
          <a:xfrm>
            <a:off x="824436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86" name="PlaceHolder 2"/>
          <p:cNvSpPr>
            <a:spLocks noGrp="1"/>
          </p:cNvSpPr>
          <p:nvPr>
            <p:ph type="subTitle"/>
          </p:nvPr>
        </p:nvSpPr>
        <p:spPr>
          <a:xfrm>
            <a:off x="0" y="339480"/>
            <a:ext cx="12191760" cy="79236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88" name="PlaceHolder 2"/>
          <p:cNvSpPr>
            <a:spLocks noGrp="1"/>
          </p:cNvSpPr>
          <p:nvPr>
            <p:ph type="body"/>
          </p:nvPr>
        </p:nvSpPr>
        <p:spPr>
          <a:xfrm>
            <a:off x="0" y="339480"/>
            <a:ext cx="121917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90"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91"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8" name="PlaceHolder 2"/>
          <p:cNvSpPr>
            <a:spLocks noGrp="1"/>
          </p:cNvSpPr>
          <p:nvPr>
            <p:ph type="body"/>
          </p:nvPr>
        </p:nvSpPr>
        <p:spPr>
          <a:xfrm>
            <a:off x="0" y="339480"/>
            <a:ext cx="121917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3"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95"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96"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97"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99"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00"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01" name="PlaceHolder 4"/>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03"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04"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05" name="PlaceHolder 4"/>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07" name="PlaceHolder 2"/>
          <p:cNvSpPr>
            <a:spLocks noGrp="1"/>
          </p:cNvSpPr>
          <p:nvPr>
            <p:ph type="body"/>
          </p:nvPr>
        </p:nvSpPr>
        <p:spPr>
          <a:xfrm>
            <a:off x="0" y="339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08" name="PlaceHolder 3"/>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10"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11"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12"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13" name="PlaceHolder 5"/>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15" name="PlaceHolder 2"/>
          <p:cNvSpPr>
            <a:spLocks noGrp="1"/>
          </p:cNvSpPr>
          <p:nvPr>
            <p:ph type="body"/>
          </p:nvPr>
        </p:nvSpPr>
        <p:spPr>
          <a:xfrm>
            <a:off x="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16" name="PlaceHolder 3"/>
          <p:cNvSpPr>
            <a:spLocks noGrp="1"/>
          </p:cNvSpPr>
          <p:nvPr>
            <p:ph type="body"/>
          </p:nvPr>
        </p:nvSpPr>
        <p:spPr>
          <a:xfrm>
            <a:off x="412200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17" name="PlaceHolder 4"/>
          <p:cNvSpPr>
            <a:spLocks noGrp="1"/>
          </p:cNvSpPr>
          <p:nvPr>
            <p:ph type="body"/>
          </p:nvPr>
        </p:nvSpPr>
        <p:spPr>
          <a:xfrm>
            <a:off x="824436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18" name="PlaceHolder 5"/>
          <p:cNvSpPr>
            <a:spLocks noGrp="1"/>
          </p:cNvSpPr>
          <p:nvPr>
            <p:ph type="body"/>
          </p:nvPr>
        </p:nvSpPr>
        <p:spPr>
          <a:xfrm>
            <a:off x="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19" name="PlaceHolder 6"/>
          <p:cNvSpPr>
            <a:spLocks noGrp="1"/>
          </p:cNvSpPr>
          <p:nvPr>
            <p:ph type="body"/>
          </p:nvPr>
        </p:nvSpPr>
        <p:spPr>
          <a:xfrm>
            <a:off x="412200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20" name="PlaceHolder 7"/>
          <p:cNvSpPr>
            <a:spLocks noGrp="1"/>
          </p:cNvSpPr>
          <p:nvPr>
            <p:ph type="body"/>
          </p:nvPr>
        </p:nvSpPr>
        <p:spPr>
          <a:xfrm>
            <a:off x="824436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25" name="PlaceHolder 2"/>
          <p:cNvSpPr>
            <a:spLocks noGrp="1"/>
          </p:cNvSpPr>
          <p:nvPr>
            <p:ph type="subTitle"/>
          </p:nvPr>
        </p:nvSpPr>
        <p:spPr>
          <a:xfrm>
            <a:off x="0" y="339480"/>
            <a:ext cx="12191760" cy="79236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27" name="PlaceHolder 2"/>
          <p:cNvSpPr>
            <a:spLocks noGrp="1"/>
          </p:cNvSpPr>
          <p:nvPr>
            <p:ph type="body"/>
          </p:nvPr>
        </p:nvSpPr>
        <p:spPr>
          <a:xfrm>
            <a:off x="0" y="339480"/>
            <a:ext cx="121917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0"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1"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29"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30"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2"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34"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35"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36"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38"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39"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40" name="PlaceHolder 4"/>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42"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43"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44" name="PlaceHolder 4"/>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46" name="PlaceHolder 2"/>
          <p:cNvSpPr>
            <a:spLocks noGrp="1"/>
          </p:cNvSpPr>
          <p:nvPr>
            <p:ph type="body"/>
          </p:nvPr>
        </p:nvSpPr>
        <p:spPr>
          <a:xfrm>
            <a:off x="0" y="339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47" name="PlaceHolder 3"/>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49"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50"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51"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52" name="PlaceHolder 5"/>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54" name="PlaceHolder 2"/>
          <p:cNvSpPr>
            <a:spLocks noGrp="1"/>
          </p:cNvSpPr>
          <p:nvPr>
            <p:ph type="body"/>
          </p:nvPr>
        </p:nvSpPr>
        <p:spPr>
          <a:xfrm>
            <a:off x="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55" name="PlaceHolder 3"/>
          <p:cNvSpPr>
            <a:spLocks noGrp="1"/>
          </p:cNvSpPr>
          <p:nvPr>
            <p:ph type="body"/>
          </p:nvPr>
        </p:nvSpPr>
        <p:spPr>
          <a:xfrm>
            <a:off x="412200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56" name="PlaceHolder 4"/>
          <p:cNvSpPr>
            <a:spLocks noGrp="1"/>
          </p:cNvSpPr>
          <p:nvPr>
            <p:ph type="body"/>
          </p:nvPr>
        </p:nvSpPr>
        <p:spPr>
          <a:xfrm>
            <a:off x="824436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57" name="PlaceHolder 5"/>
          <p:cNvSpPr>
            <a:spLocks noGrp="1"/>
          </p:cNvSpPr>
          <p:nvPr>
            <p:ph type="body"/>
          </p:nvPr>
        </p:nvSpPr>
        <p:spPr>
          <a:xfrm>
            <a:off x="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58" name="PlaceHolder 6"/>
          <p:cNvSpPr>
            <a:spLocks noGrp="1"/>
          </p:cNvSpPr>
          <p:nvPr>
            <p:ph type="body"/>
          </p:nvPr>
        </p:nvSpPr>
        <p:spPr>
          <a:xfrm>
            <a:off x="412200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59" name="PlaceHolder 7"/>
          <p:cNvSpPr>
            <a:spLocks noGrp="1"/>
          </p:cNvSpPr>
          <p:nvPr>
            <p:ph type="body"/>
          </p:nvPr>
        </p:nvSpPr>
        <p:spPr>
          <a:xfrm>
            <a:off x="824436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65" name="PlaceHolder 2"/>
          <p:cNvSpPr>
            <a:spLocks noGrp="1"/>
          </p:cNvSpPr>
          <p:nvPr>
            <p:ph type="subTitle"/>
          </p:nvPr>
        </p:nvSpPr>
        <p:spPr>
          <a:xfrm>
            <a:off x="0" y="339480"/>
            <a:ext cx="12191760" cy="79236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67" name="PlaceHolder 2"/>
          <p:cNvSpPr>
            <a:spLocks noGrp="1"/>
          </p:cNvSpPr>
          <p:nvPr>
            <p:ph type="body"/>
          </p:nvPr>
        </p:nvSpPr>
        <p:spPr>
          <a:xfrm>
            <a:off x="0" y="339480"/>
            <a:ext cx="121917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69"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70"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2"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74"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75"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76"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78"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79"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80" name="PlaceHolder 4"/>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82"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83"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84" name="PlaceHolder 4"/>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86" name="PlaceHolder 2"/>
          <p:cNvSpPr>
            <a:spLocks noGrp="1"/>
          </p:cNvSpPr>
          <p:nvPr>
            <p:ph type="body"/>
          </p:nvPr>
        </p:nvSpPr>
        <p:spPr>
          <a:xfrm>
            <a:off x="0" y="339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87" name="PlaceHolder 3"/>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89"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90"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91"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92" name="PlaceHolder 5"/>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94" name="PlaceHolder 2"/>
          <p:cNvSpPr>
            <a:spLocks noGrp="1"/>
          </p:cNvSpPr>
          <p:nvPr>
            <p:ph type="body"/>
          </p:nvPr>
        </p:nvSpPr>
        <p:spPr>
          <a:xfrm>
            <a:off x="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95" name="PlaceHolder 3"/>
          <p:cNvSpPr>
            <a:spLocks noGrp="1"/>
          </p:cNvSpPr>
          <p:nvPr>
            <p:ph type="body"/>
          </p:nvPr>
        </p:nvSpPr>
        <p:spPr>
          <a:xfrm>
            <a:off x="412200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96" name="PlaceHolder 4"/>
          <p:cNvSpPr>
            <a:spLocks noGrp="1"/>
          </p:cNvSpPr>
          <p:nvPr>
            <p:ph type="body"/>
          </p:nvPr>
        </p:nvSpPr>
        <p:spPr>
          <a:xfrm>
            <a:off x="824436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97" name="PlaceHolder 5"/>
          <p:cNvSpPr>
            <a:spLocks noGrp="1"/>
          </p:cNvSpPr>
          <p:nvPr>
            <p:ph type="body"/>
          </p:nvPr>
        </p:nvSpPr>
        <p:spPr>
          <a:xfrm>
            <a:off x="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98" name="PlaceHolder 6"/>
          <p:cNvSpPr>
            <a:spLocks noGrp="1"/>
          </p:cNvSpPr>
          <p:nvPr>
            <p:ph type="body"/>
          </p:nvPr>
        </p:nvSpPr>
        <p:spPr>
          <a:xfrm>
            <a:off x="412200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99" name="PlaceHolder 7"/>
          <p:cNvSpPr>
            <a:spLocks noGrp="1"/>
          </p:cNvSpPr>
          <p:nvPr>
            <p:ph type="body"/>
          </p:nvPr>
        </p:nvSpPr>
        <p:spPr>
          <a:xfrm>
            <a:off x="824436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0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06" name="PlaceHolder 2"/>
          <p:cNvSpPr>
            <a:spLocks noGrp="1"/>
          </p:cNvSpPr>
          <p:nvPr>
            <p:ph type="subTitle"/>
          </p:nvPr>
        </p:nvSpPr>
        <p:spPr>
          <a:xfrm>
            <a:off x="0" y="339480"/>
            <a:ext cx="12191760" cy="79236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08" name="PlaceHolder 2"/>
          <p:cNvSpPr>
            <a:spLocks noGrp="1"/>
          </p:cNvSpPr>
          <p:nvPr>
            <p:ph type="body"/>
          </p:nvPr>
        </p:nvSpPr>
        <p:spPr>
          <a:xfrm>
            <a:off x="0" y="339480"/>
            <a:ext cx="121917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10"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11"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3"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1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15"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16"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17"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19"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20"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21" name="PlaceHolder 4"/>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23"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24"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25" name="PlaceHolder 4"/>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5"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6"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17"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2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27" name="PlaceHolder 2"/>
          <p:cNvSpPr>
            <a:spLocks noGrp="1"/>
          </p:cNvSpPr>
          <p:nvPr>
            <p:ph type="body"/>
          </p:nvPr>
        </p:nvSpPr>
        <p:spPr>
          <a:xfrm>
            <a:off x="0" y="339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28" name="PlaceHolder 3"/>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30"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31"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32"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33" name="PlaceHolder 5"/>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35" name="PlaceHolder 2"/>
          <p:cNvSpPr>
            <a:spLocks noGrp="1"/>
          </p:cNvSpPr>
          <p:nvPr>
            <p:ph type="body"/>
          </p:nvPr>
        </p:nvSpPr>
        <p:spPr>
          <a:xfrm>
            <a:off x="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36" name="PlaceHolder 3"/>
          <p:cNvSpPr>
            <a:spLocks noGrp="1"/>
          </p:cNvSpPr>
          <p:nvPr>
            <p:ph type="body"/>
          </p:nvPr>
        </p:nvSpPr>
        <p:spPr>
          <a:xfrm>
            <a:off x="412200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37" name="PlaceHolder 4"/>
          <p:cNvSpPr>
            <a:spLocks noGrp="1"/>
          </p:cNvSpPr>
          <p:nvPr>
            <p:ph type="body"/>
          </p:nvPr>
        </p:nvSpPr>
        <p:spPr>
          <a:xfrm>
            <a:off x="824436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38" name="PlaceHolder 5"/>
          <p:cNvSpPr>
            <a:spLocks noGrp="1"/>
          </p:cNvSpPr>
          <p:nvPr>
            <p:ph type="body"/>
          </p:nvPr>
        </p:nvSpPr>
        <p:spPr>
          <a:xfrm>
            <a:off x="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39" name="PlaceHolder 6"/>
          <p:cNvSpPr>
            <a:spLocks noGrp="1"/>
          </p:cNvSpPr>
          <p:nvPr>
            <p:ph type="body"/>
          </p:nvPr>
        </p:nvSpPr>
        <p:spPr>
          <a:xfrm>
            <a:off x="412200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40" name="PlaceHolder 7"/>
          <p:cNvSpPr>
            <a:spLocks noGrp="1"/>
          </p:cNvSpPr>
          <p:nvPr>
            <p:ph type="body"/>
          </p:nvPr>
        </p:nvSpPr>
        <p:spPr>
          <a:xfrm>
            <a:off x="824436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48" name="PlaceHolder 2"/>
          <p:cNvSpPr>
            <a:spLocks noGrp="1"/>
          </p:cNvSpPr>
          <p:nvPr>
            <p:ph type="subTitle"/>
          </p:nvPr>
        </p:nvSpPr>
        <p:spPr>
          <a:xfrm>
            <a:off x="0" y="339480"/>
            <a:ext cx="12191760" cy="79236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50" name="PlaceHolder 2"/>
          <p:cNvSpPr>
            <a:spLocks noGrp="1"/>
          </p:cNvSpPr>
          <p:nvPr>
            <p:ph type="body"/>
          </p:nvPr>
        </p:nvSpPr>
        <p:spPr>
          <a:xfrm>
            <a:off x="0" y="339480"/>
            <a:ext cx="121917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52"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53"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5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55"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fr-FR"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57"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58" name="PlaceHolder 3"/>
          <p:cNvSpPr>
            <a:spLocks noGrp="1"/>
          </p:cNvSpPr>
          <p:nvPr>
            <p:ph type="body"/>
          </p:nvPr>
        </p:nvSpPr>
        <p:spPr>
          <a:xfrm>
            <a:off x="624708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59"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19"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0"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1" name="PlaceHolder 4"/>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61" name="PlaceHolder 2"/>
          <p:cNvSpPr>
            <a:spLocks noGrp="1"/>
          </p:cNvSpPr>
          <p:nvPr>
            <p:ph type="body"/>
          </p:nvPr>
        </p:nvSpPr>
        <p:spPr>
          <a:xfrm>
            <a:off x="0" y="339480"/>
            <a:ext cx="5949360" cy="79236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62"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63" name="PlaceHolder 4"/>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65"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66"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67" name="PlaceHolder 4"/>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69" name="PlaceHolder 2"/>
          <p:cNvSpPr>
            <a:spLocks noGrp="1"/>
          </p:cNvSpPr>
          <p:nvPr>
            <p:ph type="body"/>
          </p:nvPr>
        </p:nvSpPr>
        <p:spPr>
          <a:xfrm>
            <a:off x="0" y="339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70" name="PlaceHolder 3"/>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72"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73"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74" name="PlaceHolder 4"/>
          <p:cNvSpPr>
            <a:spLocks noGrp="1"/>
          </p:cNvSpPr>
          <p:nvPr>
            <p:ph type="body"/>
          </p:nvPr>
        </p:nvSpPr>
        <p:spPr>
          <a:xfrm>
            <a:off x="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75" name="PlaceHolder 5"/>
          <p:cNvSpPr>
            <a:spLocks noGrp="1"/>
          </p:cNvSpPr>
          <p:nvPr>
            <p:ph type="body"/>
          </p:nvPr>
        </p:nvSpPr>
        <p:spPr>
          <a:xfrm>
            <a:off x="6247080" y="753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7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77" name="PlaceHolder 2"/>
          <p:cNvSpPr>
            <a:spLocks noGrp="1"/>
          </p:cNvSpPr>
          <p:nvPr>
            <p:ph type="body"/>
          </p:nvPr>
        </p:nvSpPr>
        <p:spPr>
          <a:xfrm>
            <a:off x="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78" name="PlaceHolder 3"/>
          <p:cNvSpPr>
            <a:spLocks noGrp="1"/>
          </p:cNvSpPr>
          <p:nvPr>
            <p:ph type="body"/>
          </p:nvPr>
        </p:nvSpPr>
        <p:spPr>
          <a:xfrm>
            <a:off x="412200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79" name="PlaceHolder 4"/>
          <p:cNvSpPr>
            <a:spLocks noGrp="1"/>
          </p:cNvSpPr>
          <p:nvPr>
            <p:ph type="body"/>
          </p:nvPr>
        </p:nvSpPr>
        <p:spPr>
          <a:xfrm>
            <a:off x="8244360" y="339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80" name="PlaceHolder 5"/>
          <p:cNvSpPr>
            <a:spLocks noGrp="1"/>
          </p:cNvSpPr>
          <p:nvPr>
            <p:ph type="body"/>
          </p:nvPr>
        </p:nvSpPr>
        <p:spPr>
          <a:xfrm>
            <a:off x="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81" name="PlaceHolder 6"/>
          <p:cNvSpPr>
            <a:spLocks noGrp="1"/>
          </p:cNvSpPr>
          <p:nvPr>
            <p:ph type="body"/>
          </p:nvPr>
        </p:nvSpPr>
        <p:spPr>
          <a:xfrm>
            <a:off x="412200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82" name="PlaceHolder 7"/>
          <p:cNvSpPr>
            <a:spLocks noGrp="1"/>
          </p:cNvSpPr>
          <p:nvPr>
            <p:ph type="body"/>
          </p:nvPr>
        </p:nvSpPr>
        <p:spPr>
          <a:xfrm>
            <a:off x="8244360" y="753480"/>
            <a:ext cx="392544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Tw Cen MT"/>
            </a:endParaRPr>
          </a:p>
        </p:txBody>
      </p:sp>
      <p:sp>
        <p:nvSpPr>
          <p:cNvPr id="23" name="PlaceHolder 2"/>
          <p:cNvSpPr>
            <a:spLocks noGrp="1"/>
          </p:cNvSpPr>
          <p:nvPr>
            <p:ph type="body"/>
          </p:nvPr>
        </p:nvSpPr>
        <p:spPr>
          <a:xfrm>
            <a:off x="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4" name="PlaceHolder 3"/>
          <p:cNvSpPr>
            <a:spLocks noGrp="1"/>
          </p:cNvSpPr>
          <p:nvPr>
            <p:ph type="body"/>
          </p:nvPr>
        </p:nvSpPr>
        <p:spPr>
          <a:xfrm>
            <a:off x="6247080" y="339480"/>
            <a:ext cx="5949360" cy="377640"/>
          </a:xfrm>
          <a:prstGeom prst="rect">
            <a:avLst/>
          </a:prstGeom>
        </p:spPr>
        <p:txBody>
          <a:bodyPr lIns="0" rIns="0" tIns="0" bIns="0">
            <a:normAutofit/>
          </a:bodyPr>
          <a:p>
            <a:endParaRPr b="0" lang="en-US" sz="2200" spc="-1" strike="noStrike">
              <a:solidFill>
                <a:srgbClr val="000000"/>
              </a:solidFill>
              <a:latin typeface="Tw Cen MT"/>
            </a:endParaRPr>
          </a:p>
        </p:txBody>
      </p:sp>
      <p:sp>
        <p:nvSpPr>
          <p:cNvPr id="25" name="PlaceHolder 4"/>
          <p:cNvSpPr>
            <a:spLocks noGrp="1"/>
          </p:cNvSpPr>
          <p:nvPr>
            <p:ph type="body"/>
          </p:nvPr>
        </p:nvSpPr>
        <p:spPr>
          <a:xfrm>
            <a:off x="0" y="753480"/>
            <a:ext cx="12191760" cy="377640"/>
          </a:xfrm>
          <a:prstGeom prst="rect">
            <a:avLst/>
          </a:prstGeom>
        </p:spPr>
        <p:txBody>
          <a:bodyPr lIns="0" rIns="0" tIns="0" bIns="0">
            <a:normAutofit/>
          </a:bodyPr>
          <a:p>
            <a:endParaRPr b="0" lang="en-US" sz="2200" spc="-1" strike="noStrike">
              <a:solidFill>
                <a:srgbClr val="000000"/>
              </a:solidFill>
              <a:latin typeface="Tw Cen MT"/>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2.jpe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3.jpe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Line 1"/>
          <p:cNvSpPr/>
          <p:nvPr/>
        </p:nvSpPr>
        <p:spPr>
          <a:xfrm flipV="1">
            <a:off x="761760" y="826200"/>
            <a:ext cx="0" cy="914400"/>
          </a:xfrm>
          <a:prstGeom prst="line">
            <a:avLst/>
          </a:prstGeom>
          <a:ln w="19080">
            <a:solidFill>
              <a:schemeClr val="accent1"/>
            </a:solidFill>
            <a:round/>
          </a:ln>
        </p:spPr>
        <p:style>
          <a:lnRef idx="1">
            <a:schemeClr val="accent1"/>
          </a:lnRef>
          <a:fillRef idx="0">
            <a:schemeClr val="accent1"/>
          </a:fillRef>
          <a:effectRef idx="0">
            <a:schemeClr val="accent1"/>
          </a:effectRef>
          <a:fontRef idx="minor"/>
        </p:style>
      </p:sp>
      <p:sp>
        <p:nvSpPr>
          <p:cNvPr id="1" name="CustomShape 2"/>
          <p:cNvSpPr/>
          <p:nvPr/>
        </p:nvSpPr>
        <p:spPr>
          <a:xfrm>
            <a:off x="0" y="0"/>
            <a:ext cx="12191760" cy="6857640"/>
          </a:xfrm>
          <a:prstGeom prst="rect">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p:style>
      </p:sp>
      <p:sp>
        <p:nvSpPr>
          <p:cNvPr id="2" name="CustomShape 3"/>
          <p:cNvSpPr/>
          <p:nvPr/>
        </p:nvSpPr>
        <p:spPr>
          <a:xfrm>
            <a:off x="8301960" y="-866160"/>
            <a:ext cx="4066200" cy="4066200"/>
          </a:xfrm>
          <a:prstGeom prst="arc">
            <a:avLst>
              <a:gd name="adj1" fmla="val 1409913"/>
              <a:gd name="adj2" fmla="val 12880072"/>
            </a:avLst>
          </a:prstGeom>
          <a:noFill/>
          <a:ln w="19080">
            <a:solidFill>
              <a:schemeClr val="bg1">
                <a:alpha val="12000"/>
              </a:schemeClr>
            </a:solidFill>
            <a:round/>
          </a:ln>
        </p:spPr>
        <p:style>
          <a:lnRef idx="1">
            <a:schemeClr val="accent1"/>
          </a:lnRef>
          <a:fillRef idx="0">
            <a:schemeClr val="accent1"/>
          </a:fillRef>
          <a:effectRef idx="0">
            <a:schemeClr val="accent1"/>
          </a:effectRef>
          <a:fontRef idx="minor"/>
        </p:style>
      </p:sp>
      <p:sp>
        <p:nvSpPr>
          <p:cNvPr id="3" name="PlaceHolder 4"/>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Tw Cen MT"/>
              </a:rPr>
              <a:t>Cliquez pour éditer le format du texte-titre</a:t>
            </a:r>
            <a:endParaRPr b="0" lang="en-US" sz="1800" spc="-1" strike="noStrike">
              <a:solidFill>
                <a:srgbClr val="000000"/>
              </a:solidFill>
              <a:latin typeface="Tw Cen MT"/>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200" spc="-1" strike="noStrike">
                <a:solidFill>
                  <a:srgbClr val="000000"/>
                </a:solidFill>
                <a:latin typeface="Tw Cen MT"/>
              </a:rPr>
              <a:t>Cliquez pour éditer le format du plan de texte</a:t>
            </a:r>
            <a:endParaRPr b="0" lang="en-US" sz="2200" spc="-1" strike="noStrike">
              <a:solidFill>
                <a:srgbClr val="000000"/>
              </a:solidFill>
              <a:latin typeface="Tw Cen MT"/>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Tw Cen MT"/>
              </a:rPr>
              <a:t>Second niveau de plan</a:t>
            </a:r>
            <a:endParaRPr b="0" lang="en-US" sz="1400" spc="-1" strike="noStrike">
              <a:solidFill>
                <a:srgbClr val="000000"/>
              </a:solidFill>
              <a:latin typeface="Tw Cen MT"/>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Tw Cen MT"/>
              </a:rPr>
              <a:t>Troisième niveau de plan</a:t>
            </a:r>
            <a:endParaRPr b="0" lang="en-US" sz="1400" spc="-1" strike="noStrike">
              <a:solidFill>
                <a:srgbClr val="000000"/>
              </a:solidFill>
              <a:latin typeface="Tw Cen MT"/>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Tw Cen MT"/>
              </a:rPr>
              <a:t>Quatrième niveau de plan</a:t>
            </a:r>
            <a:endParaRPr b="0" lang="en-US" sz="1400" spc="-1" strike="noStrike">
              <a:solidFill>
                <a:srgbClr val="000000"/>
              </a:solidFill>
              <a:latin typeface="Tw Cen MT"/>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Tw Cen MT"/>
              </a:rPr>
              <a:t>Cinquième niveau de plan</a:t>
            </a:r>
            <a:endParaRPr b="0" lang="en-US" sz="2000" spc="-1" strike="noStrike">
              <a:solidFill>
                <a:srgbClr val="000000"/>
              </a:solidFill>
              <a:latin typeface="Tw Cen MT"/>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Tw Cen MT"/>
              </a:rPr>
              <a:t>Sixième niveau de plan</a:t>
            </a:r>
            <a:endParaRPr b="0" lang="en-US" sz="2000" spc="-1" strike="noStrike">
              <a:solidFill>
                <a:srgbClr val="000000"/>
              </a:solidFill>
              <a:latin typeface="Tw Cen MT"/>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Tw Cen MT"/>
              </a:rPr>
              <a:t>Septième niveau de plan</a:t>
            </a:r>
            <a:endParaRPr b="0" lang="en-US" sz="2000" spc="-1" strike="noStrike">
              <a:solidFill>
                <a:srgbClr val="000000"/>
              </a:solidFill>
              <a:latin typeface="Tw Cen MT"/>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Line 1"/>
          <p:cNvSpPr/>
          <p:nvPr/>
        </p:nvSpPr>
        <p:spPr>
          <a:xfrm flipV="1">
            <a:off x="761760" y="826200"/>
            <a:ext cx="0" cy="914400"/>
          </a:xfrm>
          <a:prstGeom prst="line">
            <a:avLst/>
          </a:prstGeom>
          <a:ln w="19080">
            <a:solidFill>
              <a:schemeClr val="accent1"/>
            </a:solidFill>
            <a:round/>
          </a:ln>
        </p:spPr>
        <p:style>
          <a:lnRef idx="1">
            <a:schemeClr val="accent1"/>
          </a:lnRef>
          <a:fillRef idx="0">
            <a:schemeClr val="accent1"/>
          </a:fillRef>
          <a:effectRef idx="0">
            <a:schemeClr val="accent1"/>
          </a:effectRef>
          <a:fontRef idx="minor"/>
        </p:style>
      </p:sp>
      <p:sp>
        <p:nvSpPr>
          <p:cNvPr id="42" name="PlaceHolder 2"/>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Tw Cen MT"/>
              </a:rPr>
              <a:t>Cliquez pour éditer le format du texte-titre</a:t>
            </a:r>
            <a:endParaRPr b="0" lang="en-US" sz="1800" spc="-1" strike="noStrike">
              <a:solidFill>
                <a:srgbClr val="000000"/>
              </a:solidFill>
              <a:latin typeface="Tw Cen MT"/>
            </a:endParaRPr>
          </a:p>
        </p:txBody>
      </p:sp>
      <p:sp>
        <p:nvSpPr>
          <p:cNvPr id="43" name="PlaceHolder 3"/>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200" spc="-1" strike="noStrike">
                <a:solidFill>
                  <a:srgbClr val="000000"/>
                </a:solidFill>
                <a:latin typeface="Tw Cen MT"/>
              </a:rPr>
              <a:t>Cliquez pour éditer le format du plan de texte</a:t>
            </a:r>
            <a:endParaRPr b="0" lang="en-US" sz="2200" spc="-1" strike="noStrike">
              <a:solidFill>
                <a:srgbClr val="000000"/>
              </a:solidFill>
              <a:latin typeface="Tw Cen MT"/>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Tw Cen MT"/>
              </a:rPr>
              <a:t>Second niveau de plan</a:t>
            </a:r>
            <a:endParaRPr b="0" lang="en-US" sz="1400" spc="-1" strike="noStrike">
              <a:solidFill>
                <a:srgbClr val="000000"/>
              </a:solidFill>
              <a:latin typeface="Tw Cen MT"/>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Tw Cen MT"/>
              </a:rPr>
              <a:t>Troisième niveau de plan</a:t>
            </a:r>
            <a:endParaRPr b="0" lang="en-US" sz="1400" spc="-1" strike="noStrike">
              <a:solidFill>
                <a:srgbClr val="000000"/>
              </a:solidFill>
              <a:latin typeface="Tw Cen MT"/>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Tw Cen MT"/>
              </a:rPr>
              <a:t>Quatrième niveau de plan</a:t>
            </a:r>
            <a:endParaRPr b="0" lang="en-US" sz="1400" spc="-1" strike="noStrike">
              <a:solidFill>
                <a:srgbClr val="000000"/>
              </a:solidFill>
              <a:latin typeface="Tw Cen MT"/>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Tw Cen MT"/>
              </a:rPr>
              <a:t>Cinquième niveau de plan</a:t>
            </a:r>
            <a:endParaRPr b="0" lang="en-US" sz="2000" spc="-1" strike="noStrike">
              <a:solidFill>
                <a:srgbClr val="000000"/>
              </a:solidFill>
              <a:latin typeface="Tw Cen MT"/>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Tw Cen MT"/>
              </a:rPr>
              <a:t>Sixième niveau de plan</a:t>
            </a:r>
            <a:endParaRPr b="0" lang="en-US" sz="2000" spc="-1" strike="noStrike">
              <a:solidFill>
                <a:srgbClr val="000000"/>
              </a:solidFill>
              <a:latin typeface="Tw Cen MT"/>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Tw Cen MT"/>
              </a:rPr>
              <a:t>Septième niveau de plan</a:t>
            </a:r>
            <a:endParaRPr b="0" lang="en-US" sz="2000" spc="-1" strike="noStrike">
              <a:solidFill>
                <a:srgbClr val="000000"/>
              </a:solidFill>
              <a:latin typeface="Tw Cen MT"/>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80" name="Line 1"/>
          <p:cNvSpPr/>
          <p:nvPr/>
        </p:nvSpPr>
        <p:spPr>
          <a:xfrm flipV="1">
            <a:off x="761760" y="826200"/>
            <a:ext cx="0" cy="914400"/>
          </a:xfrm>
          <a:prstGeom prst="line">
            <a:avLst/>
          </a:prstGeom>
          <a:ln w="19080">
            <a:solidFill>
              <a:schemeClr val="accent1"/>
            </a:solidFill>
            <a:round/>
          </a:ln>
        </p:spPr>
        <p:style>
          <a:lnRef idx="1">
            <a:schemeClr val="accent1"/>
          </a:lnRef>
          <a:fillRef idx="0">
            <a:schemeClr val="accent1"/>
          </a:fillRef>
          <a:effectRef idx="0">
            <a:schemeClr val="accent1"/>
          </a:effectRef>
          <a:fontRef idx="minor"/>
        </p:style>
      </p:sp>
      <p:sp>
        <p:nvSpPr>
          <p:cNvPr id="81" name="CustomShape 2"/>
          <p:cNvSpPr/>
          <p:nvPr/>
        </p:nvSpPr>
        <p:spPr>
          <a:xfrm>
            <a:off x="0" y="0"/>
            <a:ext cx="12191760" cy="6857640"/>
          </a:xfrm>
          <a:prstGeom prst="rect">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p:style>
      </p:sp>
      <p:sp>
        <p:nvSpPr>
          <p:cNvPr id="82" name="CustomShape 3"/>
          <p:cNvSpPr/>
          <p:nvPr/>
        </p:nvSpPr>
        <p:spPr>
          <a:xfrm>
            <a:off x="8301960" y="-866160"/>
            <a:ext cx="4066200" cy="4066200"/>
          </a:xfrm>
          <a:prstGeom prst="arc">
            <a:avLst>
              <a:gd name="adj1" fmla="val 1409913"/>
              <a:gd name="adj2" fmla="val 12880072"/>
            </a:avLst>
          </a:prstGeom>
          <a:noFill/>
          <a:ln w="19080">
            <a:solidFill>
              <a:schemeClr val="bg1">
                <a:alpha val="12000"/>
              </a:schemeClr>
            </a:solidFill>
            <a:round/>
          </a:ln>
        </p:spPr>
        <p:style>
          <a:lnRef idx="1">
            <a:schemeClr val="accent1"/>
          </a:lnRef>
          <a:fillRef idx="0">
            <a:schemeClr val="accent1"/>
          </a:fillRef>
          <a:effectRef idx="0">
            <a:schemeClr val="accent1"/>
          </a:effectRef>
          <a:fontRef idx="minor"/>
        </p:style>
      </p:sp>
      <p:sp>
        <p:nvSpPr>
          <p:cNvPr id="83" name="PlaceHolder 4"/>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Tw Cen MT"/>
              </a:rPr>
              <a:t>Cliquez pour éditer le format du texte-titre</a:t>
            </a:r>
            <a:endParaRPr b="0" lang="en-US" sz="1800" spc="-1" strike="noStrike">
              <a:solidFill>
                <a:srgbClr val="000000"/>
              </a:solidFill>
              <a:latin typeface="Tw Cen MT"/>
            </a:endParaRPr>
          </a:p>
        </p:txBody>
      </p:sp>
      <p:sp>
        <p:nvSpPr>
          <p:cNvPr id="8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200" spc="-1" strike="noStrike">
                <a:solidFill>
                  <a:srgbClr val="000000"/>
                </a:solidFill>
                <a:latin typeface="Tw Cen MT"/>
              </a:rPr>
              <a:t>Cliquez pour éditer le format du plan de texte</a:t>
            </a:r>
            <a:endParaRPr b="0" lang="en-US" sz="2200" spc="-1" strike="noStrike">
              <a:solidFill>
                <a:srgbClr val="000000"/>
              </a:solidFill>
              <a:latin typeface="Tw Cen MT"/>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Tw Cen MT"/>
              </a:rPr>
              <a:t>Second niveau de plan</a:t>
            </a:r>
            <a:endParaRPr b="0" lang="en-US" sz="1400" spc="-1" strike="noStrike">
              <a:solidFill>
                <a:srgbClr val="000000"/>
              </a:solidFill>
              <a:latin typeface="Tw Cen MT"/>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Tw Cen MT"/>
              </a:rPr>
              <a:t>Troisième niveau de plan</a:t>
            </a:r>
            <a:endParaRPr b="0" lang="en-US" sz="1400" spc="-1" strike="noStrike">
              <a:solidFill>
                <a:srgbClr val="000000"/>
              </a:solidFill>
              <a:latin typeface="Tw Cen MT"/>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Tw Cen MT"/>
              </a:rPr>
              <a:t>Quatrième niveau de plan</a:t>
            </a:r>
            <a:endParaRPr b="0" lang="en-US" sz="1400" spc="-1" strike="noStrike">
              <a:solidFill>
                <a:srgbClr val="000000"/>
              </a:solidFill>
              <a:latin typeface="Tw Cen MT"/>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Tw Cen MT"/>
              </a:rPr>
              <a:t>Cinquième niveau de plan</a:t>
            </a:r>
            <a:endParaRPr b="0" lang="en-US" sz="2000" spc="-1" strike="noStrike">
              <a:solidFill>
                <a:srgbClr val="000000"/>
              </a:solidFill>
              <a:latin typeface="Tw Cen MT"/>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Tw Cen MT"/>
              </a:rPr>
              <a:t>Sixième niveau de plan</a:t>
            </a:r>
            <a:endParaRPr b="0" lang="en-US" sz="2000" spc="-1" strike="noStrike">
              <a:solidFill>
                <a:srgbClr val="000000"/>
              </a:solidFill>
              <a:latin typeface="Tw Cen MT"/>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Tw Cen MT"/>
              </a:rPr>
              <a:t>Septième niveau de plan</a:t>
            </a:r>
            <a:endParaRPr b="0" lang="en-US" sz="2000" spc="-1" strike="noStrike">
              <a:solidFill>
                <a:srgbClr val="000000"/>
              </a:solidFill>
              <a:latin typeface="Tw Cen MT"/>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1" name="Line 1"/>
          <p:cNvSpPr/>
          <p:nvPr/>
        </p:nvSpPr>
        <p:spPr>
          <a:xfrm flipV="1">
            <a:off x="761760" y="826200"/>
            <a:ext cx="0" cy="914400"/>
          </a:xfrm>
          <a:prstGeom prst="line">
            <a:avLst/>
          </a:prstGeom>
          <a:ln w="19080">
            <a:solidFill>
              <a:schemeClr val="accent1"/>
            </a:solidFill>
            <a:round/>
          </a:ln>
        </p:spPr>
        <p:style>
          <a:lnRef idx="1">
            <a:schemeClr val="accent1"/>
          </a:lnRef>
          <a:fillRef idx="0">
            <a:schemeClr val="accent1"/>
          </a:fillRef>
          <a:effectRef idx="0">
            <a:schemeClr val="accent1"/>
          </a:effectRef>
          <a:fontRef idx="minor"/>
        </p:style>
      </p:sp>
      <p:sp>
        <p:nvSpPr>
          <p:cNvPr id="122" name="PlaceHolder 2"/>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Tw Cen MT"/>
              </a:rPr>
              <a:t>Cliquez pour éditer le format du texte-titre</a:t>
            </a:r>
            <a:endParaRPr b="0" lang="en-US" sz="1800" spc="-1" strike="noStrike">
              <a:solidFill>
                <a:srgbClr val="000000"/>
              </a:solidFill>
              <a:latin typeface="Tw Cen MT"/>
            </a:endParaRPr>
          </a:p>
        </p:txBody>
      </p:sp>
      <p:sp>
        <p:nvSpPr>
          <p:cNvPr id="123" name="PlaceHolder 3"/>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200" spc="-1" strike="noStrike">
                <a:solidFill>
                  <a:srgbClr val="000000"/>
                </a:solidFill>
                <a:latin typeface="Tw Cen MT"/>
              </a:rPr>
              <a:t>Cliquez pour éditer le format du plan de texte</a:t>
            </a:r>
            <a:endParaRPr b="0" lang="en-US" sz="2200" spc="-1" strike="noStrike">
              <a:solidFill>
                <a:srgbClr val="000000"/>
              </a:solidFill>
              <a:latin typeface="Tw Cen MT"/>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Tw Cen MT"/>
              </a:rPr>
              <a:t>Second niveau de plan</a:t>
            </a:r>
            <a:endParaRPr b="0" lang="en-US" sz="1400" spc="-1" strike="noStrike">
              <a:solidFill>
                <a:srgbClr val="000000"/>
              </a:solidFill>
              <a:latin typeface="Tw Cen MT"/>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Tw Cen MT"/>
              </a:rPr>
              <a:t>Troisième niveau de plan</a:t>
            </a:r>
            <a:endParaRPr b="0" lang="en-US" sz="1400" spc="-1" strike="noStrike">
              <a:solidFill>
                <a:srgbClr val="000000"/>
              </a:solidFill>
              <a:latin typeface="Tw Cen MT"/>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Tw Cen MT"/>
              </a:rPr>
              <a:t>Quatrième niveau de plan</a:t>
            </a:r>
            <a:endParaRPr b="0" lang="en-US" sz="1400" spc="-1" strike="noStrike">
              <a:solidFill>
                <a:srgbClr val="000000"/>
              </a:solidFill>
              <a:latin typeface="Tw Cen MT"/>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Tw Cen MT"/>
              </a:rPr>
              <a:t>Cinquième niveau de plan</a:t>
            </a:r>
            <a:endParaRPr b="0" lang="en-US" sz="2000" spc="-1" strike="noStrike">
              <a:solidFill>
                <a:srgbClr val="000000"/>
              </a:solidFill>
              <a:latin typeface="Tw Cen MT"/>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Tw Cen MT"/>
              </a:rPr>
              <a:t>Sixième niveau de plan</a:t>
            </a:r>
            <a:endParaRPr b="0" lang="en-US" sz="2000" spc="-1" strike="noStrike">
              <a:solidFill>
                <a:srgbClr val="000000"/>
              </a:solidFill>
              <a:latin typeface="Tw Cen MT"/>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Tw Cen MT"/>
              </a:rPr>
              <a:t>Septième niveau de plan</a:t>
            </a:r>
            <a:endParaRPr b="0" lang="en-US" sz="2000" spc="-1" strike="noStrike">
              <a:solidFill>
                <a:srgbClr val="000000"/>
              </a:solidFill>
              <a:latin typeface="Tw Cen MT"/>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160" name="Line 1"/>
          <p:cNvSpPr/>
          <p:nvPr/>
        </p:nvSpPr>
        <p:spPr>
          <a:xfrm flipV="1">
            <a:off x="761760" y="826200"/>
            <a:ext cx="0" cy="914400"/>
          </a:xfrm>
          <a:prstGeom prst="line">
            <a:avLst/>
          </a:prstGeom>
          <a:ln w="19080">
            <a:solidFill>
              <a:schemeClr val="accent1"/>
            </a:solidFill>
            <a:round/>
          </a:ln>
        </p:spPr>
        <p:style>
          <a:lnRef idx="1">
            <a:schemeClr val="accent1"/>
          </a:lnRef>
          <a:fillRef idx="0">
            <a:schemeClr val="accent1"/>
          </a:fillRef>
          <a:effectRef idx="0">
            <a:schemeClr val="accent1"/>
          </a:effectRef>
          <a:fontRef idx="minor"/>
        </p:style>
      </p:sp>
      <p:sp>
        <p:nvSpPr>
          <p:cNvPr id="161" name="CustomShape 2"/>
          <p:cNvSpPr/>
          <p:nvPr/>
        </p:nvSpPr>
        <p:spPr>
          <a:xfrm>
            <a:off x="0" y="0"/>
            <a:ext cx="12191760" cy="6857640"/>
          </a:xfrm>
          <a:prstGeom prst="rect">
            <a:avLst/>
          </a:prstGeom>
          <a:gradFill rotWithShape="0">
            <a:gsLst>
              <a:gs pos="0">
                <a:srgbClr val="f4fbfe"/>
              </a:gs>
              <a:gs pos="100000">
                <a:srgbClr val="1cade4"/>
              </a:gs>
            </a:gsLst>
            <a:path path="circle"/>
          </a:gradFill>
          <a:ln>
            <a:noFill/>
          </a:ln>
        </p:spPr>
        <p:style>
          <a:lnRef idx="2">
            <a:schemeClr val="accent1">
              <a:shade val="50000"/>
            </a:schemeClr>
          </a:lnRef>
          <a:fillRef idx="1">
            <a:schemeClr val="accent1"/>
          </a:fillRef>
          <a:effectRef idx="0">
            <a:schemeClr val="accent1"/>
          </a:effectRef>
          <a:fontRef idx="minor"/>
        </p:style>
      </p:sp>
      <p:sp>
        <p:nvSpPr>
          <p:cNvPr id="162" name="PlaceHolder 3"/>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Tw Cen MT"/>
              </a:rPr>
              <a:t>Cliquez pour éditer le format du texte-titre</a:t>
            </a:r>
            <a:endParaRPr b="0" lang="en-US" sz="1800" spc="-1" strike="noStrike">
              <a:solidFill>
                <a:srgbClr val="000000"/>
              </a:solidFill>
              <a:latin typeface="Tw Cen MT"/>
            </a:endParaRPr>
          </a:p>
        </p:txBody>
      </p:sp>
      <p:sp>
        <p:nvSpPr>
          <p:cNvPr id="163"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200" spc="-1" strike="noStrike">
                <a:solidFill>
                  <a:srgbClr val="000000"/>
                </a:solidFill>
                <a:latin typeface="Tw Cen MT"/>
              </a:rPr>
              <a:t>Cliquez pour éditer le format du plan de texte</a:t>
            </a:r>
            <a:endParaRPr b="0" lang="en-US" sz="2200" spc="-1" strike="noStrike">
              <a:solidFill>
                <a:srgbClr val="000000"/>
              </a:solidFill>
              <a:latin typeface="Tw Cen MT"/>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Tw Cen MT"/>
              </a:rPr>
              <a:t>Second niveau de plan</a:t>
            </a:r>
            <a:endParaRPr b="0" lang="en-US" sz="1400" spc="-1" strike="noStrike">
              <a:solidFill>
                <a:srgbClr val="000000"/>
              </a:solidFill>
              <a:latin typeface="Tw Cen MT"/>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Tw Cen MT"/>
              </a:rPr>
              <a:t>Troisième niveau de plan</a:t>
            </a:r>
            <a:endParaRPr b="0" lang="en-US" sz="1400" spc="-1" strike="noStrike">
              <a:solidFill>
                <a:srgbClr val="000000"/>
              </a:solidFill>
              <a:latin typeface="Tw Cen MT"/>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Tw Cen MT"/>
              </a:rPr>
              <a:t>Quatrième niveau de plan</a:t>
            </a:r>
            <a:endParaRPr b="0" lang="en-US" sz="1400" spc="-1" strike="noStrike">
              <a:solidFill>
                <a:srgbClr val="000000"/>
              </a:solidFill>
              <a:latin typeface="Tw Cen MT"/>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Tw Cen MT"/>
              </a:rPr>
              <a:t>Cinquième niveau de plan</a:t>
            </a:r>
            <a:endParaRPr b="0" lang="en-US" sz="2000" spc="-1" strike="noStrike">
              <a:solidFill>
                <a:srgbClr val="000000"/>
              </a:solidFill>
              <a:latin typeface="Tw Cen MT"/>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Tw Cen MT"/>
              </a:rPr>
              <a:t>Sixième niveau de plan</a:t>
            </a:r>
            <a:endParaRPr b="0" lang="en-US" sz="2000" spc="-1" strike="noStrike">
              <a:solidFill>
                <a:srgbClr val="000000"/>
              </a:solidFill>
              <a:latin typeface="Tw Cen MT"/>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Tw Cen MT"/>
              </a:rPr>
              <a:t>Septième niveau de plan</a:t>
            </a:r>
            <a:endParaRPr b="0" lang="en-US" sz="2000" spc="-1" strike="noStrike">
              <a:solidFill>
                <a:srgbClr val="000000"/>
              </a:solidFill>
              <a:latin typeface="Tw Cen MT"/>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0" name="Line 1"/>
          <p:cNvSpPr/>
          <p:nvPr/>
        </p:nvSpPr>
        <p:spPr>
          <a:xfrm flipV="1">
            <a:off x="761760" y="826200"/>
            <a:ext cx="0" cy="914400"/>
          </a:xfrm>
          <a:prstGeom prst="line">
            <a:avLst/>
          </a:prstGeom>
          <a:ln w="19080">
            <a:solidFill>
              <a:schemeClr val="accent1"/>
            </a:solidFill>
            <a:round/>
          </a:ln>
        </p:spPr>
        <p:style>
          <a:lnRef idx="1">
            <a:schemeClr val="accent1"/>
          </a:lnRef>
          <a:fillRef idx="0">
            <a:schemeClr val="accent1"/>
          </a:fillRef>
          <a:effectRef idx="0">
            <a:schemeClr val="accent1"/>
          </a:effectRef>
          <a:fontRef idx="minor"/>
        </p:style>
      </p:sp>
      <p:sp>
        <p:nvSpPr>
          <p:cNvPr id="201" name="PlaceHolder 2"/>
          <p:cNvSpPr>
            <a:spLocks noGrp="1"/>
          </p:cNvSpPr>
          <p:nvPr>
            <p:ph type="body"/>
          </p:nvPr>
        </p:nvSpPr>
        <p:spPr>
          <a:xfrm>
            <a:off x="0" y="339480"/>
            <a:ext cx="12191760" cy="792360"/>
          </a:xfrm>
          <a:prstGeom prst="rect">
            <a:avLst/>
          </a:prstGeom>
        </p:spPr>
        <p:txBody>
          <a:bodyPr lIns="45720" rIns="45720" anchor="ctr">
            <a:noAutofit/>
          </a:bodyPr>
          <a:p>
            <a:pPr algn="ctr">
              <a:lnSpc>
                <a:spcPct val="100000"/>
              </a:lnSpc>
              <a:spcBef>
                <a:spcPts val="1199"/>
              </a:spcBef>
              <a:spcAft>
                <a:spcPts val="201"/>
              </a:spcAft>
            </a:pPr>
            <a:r>
              <a:rPr b="0" lang="en-US" sz="5400" spc="-1" strike="noStrike">
                <a:solidFill>
                  <a:srgbClr val="404040"/>
                </a:solidFill>
                <a:latin typeface="Tw Cen MT Condensed"/>
              </a:rPr>
              <a:t>BASIC LAYOUT</a:t>
            </a:r>
            <a:endParaRPr b="0" lang="en-US" sz="5400" spc="-1" strike="noStrike">
              <a:solidFill>
                <a:srgbClr val="000000"/>
              </a:solidFill>
              <a:latin typeface="Tw Cen MT"/>
            </a:endParaRPr>
          </a:p>
        </p:txBody>
      </p:sp>
      <p:sp>
        <p:nvSpPr>
          <p:cNvPr id="202" name="CustomShape 3"/>
          <p:cNvSpPr/>
          <p:nvPr/>
        </p:nvSpPr>
        <p:spPr>
          <a:xfrm>
            <a:off x="323640" y="6357240"/>
            <a:ext cx="11868120" cy="33912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203" name="CustomShape 4"/>
          <p:cNvSpPr/>
          <p:nvPr/>
        </p:nvSpPr>
        <p:spPr>
          <a:xfrm>
            <a:off x="323640" y="6349320"/>
            <a:ext cx="564840" cy="347400"/>
          </a:xfrm>
          <a:custGeom>
            <a:avLst/>
            <a:gdLst/>
            <a:ahLst/>
            <a:rect l="l" t="t" r="r" b="b"/>
            <a:pathLst>
              <a:path w="5086770" h="3128874">
                <a:moveTo>
                  <a:pt x="5086770" y="1174706"/>
                </a:moveTo>
                <a:lnTo>
                  <a:pt x="5086770" y="1184663"/>
                </a:lnTo>
                <a:lnTo>
                  <a:pt x="5079830" y="1185820"/>
                </a:lnTo>
                <a:cubicBezTo>
                  <a:pt x="5079829" y="1184277"/>
                  <a:pt x="5078289" y="1184277"/>
                  <a:pt x="5078289" y="1182737"/>
                </a:cubicBezTo>
                <a:lnTo>
                  <a:pt x="5078289" y="1179654"/>
                </a:lnTo>
                <a:close/>
                <a:moveTo>
                  <a:pt x="1690658" y="810655"/>
                </a:moveTo>
                <a:lnTo>
                  <a:pt x="1349061" y="1934928"/>
                </a:lnTo>
                <a:lnTo>
                  <a:pt x="2035854" y="1934928"/>
                </a:lnTo>
                <a:close/>
                <a:moveTo>
                  <a:pt x="3765314" y="0"/>
                </a:moveTo>
                <a:lnTo>
                  <a:pt x="4465138" y="0"/>
                </a:lnTo>
                <a:lnTo>
                  <a:pt x="4675955" y="0"/>
                </a:lnTo>
                <a:lnTo>
                  <a:pt x="4659036" y="34412"/>
                </a:lnTo>
                <a:cubicBezTo>
                  <a:pt x="4655952" y="37496"/>
                  <a:pt x="4652870" y="40578"/>
                  <a:pt x="4651327" y="45203"/>
                </a:cubicBezTo>
                <a:cubicBezTo>
                  <a:pt x="4649787" y="48285"/>
                  <a:pt x="4649788" y="49827"/>
                  <a:pt x="4648245" y="51368"/>
                </a:cubicBezTo>
                <a:cubicBezTo>
                  <a:pt x="4632831" y="72947"/>
                  <a:pt x="4528018" y="224002"/>
                  <a:pt x="4483319" y="361184"/>
                </a:cubicBezTo>
                <a:cubicBezTo>
                  <a:pt x="4481777" y="365808"/>
                  <a:pt x="4480236" y="368891"/>
                  <a:pt x="4480236" y="373515"/>
                </a:cubicBezTo>
                <a:cubicBezTo>
                  <a:pt x="4478694" y="381223"/>
                  <a:pt x="4475612" y="390471"/>
                  <a:pt x="4474071" y="398176"/>
                </a:cubicBezTo>
                <a:cubicBezTo>
                  <a:pt x="4466362" y="432087"/>
                  <a:pt x="4458657" y="465997"/>
                  <a:pt x="4450950" y="498367"/>
                </a:cubicBezTo>
                <a:cubicBezTo>
                  <a:pt x="4444783" y="506073"/>
                  <a:pt x="4440160" y="516863"/>
                  <a:pt x="4440161" y="527652"/>
                </a:cubicBezTo>
                <a:cubicBezTo>
                  <a:pt x="4440160" y="532277"/>
                  <a:pt x="4440160" y="535360"/>
                  <a:pt x="4441700" y="539983"/>
                </a:cubicBezTo>
                <a:cubicBezTo>
                  <a:pt x="4440161" y="547691"/>
                  <a:pt x="4438618" y="555397"/>
                  <a:pt x="4437078" y="561562"/>
                </a:cubicBezTo>
                <a:cubicBezTo>
                  <a:pt x="4435535" y="566187"/>
                  <a:pt x="4433995" y="570810"/>
                  <a:pt x="4433995" y="576976"/>
                </a:cubicBezTo>
                <a:cubicBezTo>
                  <a:pt x="4433995" y="576976"/>
                  <a:pt x="4433994" y="578519"/>
                  <a:pt x="4433994" y="578519"/>
                </a:cubicBezTo>
                <a:cubicBezTo>
                  <a:pt x="4417039" y="674083"/>
                  <a:pt x="4407790" y="755776"/>
                  <a:pt x="4413956" y="797393"/>
                </a:cubicBezTo>
                <a:cubicBezTo>
                  <a:pt x="4421664" y="846717"/>
                  <a:pt x="4440160" y="929951"/>
                  <a:pt x="4438619" y="996230"/>
                </a:cubicBezTo>
                <a:cubicBezTo>
                  <a:pt x="4435535" y="1002395"/>
                  <a:pt x="4433995" y="1008560"/>
                  <a:pt x="4433995" y="1016268"/>
                </a:cubicBezTo>
                <a:cubicBezTo>
                  <a:pt x="4433995" y="1019351"/>
                  <a:pt x="4435536" y="1022434"/>
                  <a:pt x="4435536" y="1025517"/>
                </a:cubicBezTo>
                <a:cubicBezTo>
                  <a:pt x="4435536" y="1025517"/>
                  <a:pt x="4435535" y="1027057"/>
                  <a:pt x="4437078" y="1027057"/>
                </a:cubicBezTo>
                <a:cubicBezTo>
                  <a:pt x="4435536" y="1034764"/>
                  <a:pt x="4433994" y="1042471"/>
                  <a:pt x="4432452" y="1048636"/>
                </a:cubicBezTo>
                <a:lnTo>
                  <a:pt x="4413956" y="1085630"/>
                </a:lnTo>
                <a:cubicBezTo>
                  <a:pt x="4369257" y="1164240"/>
                  <a:pt x="4258278" y="1339957"/>
                  <a:pt x="4196623" y="1389280"/>
                </a:cubicBezTo>
                <a:cubicBezTo>
                  <a:pt x="4128802" y="1441687"/>
                  <a:pt x="4062523" y="1538793"/>
                  <a:pt x="4085645" y="1597365"/>
                </a:cubicBezTo>
                <a:cubicBezTo>
                  <a:pt x="4119555" y="1660562"/>
                  <a:pt x="4181210" y="1688307"/>
                  <a:pt x="4216661" y="1697556"/>
                </a:cubicBezTo>
                <a:cubicBezTo>
                  <a:pt x="4252112" y="1706804"/>
                  <a:pt x="4275233" y="1779247"/>
                  <a:pt x="4250571" y="1811617"/>
                </a:cubicBezTo>
                <a:cubicBezTo>
                  <a:pt x="4225909" y="1843985"/>
                  <a:pt x="4187375" y="1853233"/>
                  <a:pt x="4173502" y="1888685"/>
                </a:cubicBezTo>
                <a:cubicBezTo>
                  <a:pt x="4159630" y="1924137"/>
                  <a:pt x="4153465" y="1998123"/>
                  <a:pt x="4213578" y="2022784"/>
                </a:cubicBezTo>
                <a:cubicBezTo>
                  <a:pt x="4259818" y="2041281"/>
                  <a:pt x="4349219" y="2081356"/>
                  <a:pt x="4347678" y="2090605"/>
                </a:cubicBezTo>
                <a:cubicBezTo>
                  <a:pt x="4346136" y="2099853"/>
                  <a:pt x="4250570" y="2107561"/>
                  <a:pt x="4233616" y="2138388"/>
                </a:cubicBezTo>
                <a:cubicBezTo>
                  <a:pt x="4216660" y="2169216"/>
                  <a:pt x="4204330" y="2220080"/>
                  <a:pt x="4227451" y="2258616"/>
                </a:cubicBezTo>
                <a:cubicBezTo>
                  <a:pt x="4250571" y="2297149"/>
                  <a:pt x="4332264" y="2292526"/>
                  <a:pt x="4350761" y="2320270"/>
                </a:cubicBezTo>
                <a:cubicBezTo>
                  <a:pt x="4381588" y="2371135"/>
                  <a:pt x="4358466" y="2378843"/>
                  <a:pt x="4333805" y="2462077"/>
                </a:cubicBezTo>
                <a:cubicBezTo>
                  <a:pt x="4306060" y="2551476"/>
                  <a:pt x="4302977" y="2650125"/>
                  <a:pt x="4467905" y="2719486"/>
                </a:cubicBezTo>
                <a:cubicBezTo>
                  <a:pt x="4562314" y="2758983"/>
                  <a:pt x="4694054" y="2758743"/>
                  <a:pt x="4800655" y="2748491"/>
                </a:cubicBezTo>
                <a:lnTo>
                  <a:pt x="4838191" y="2744074"/>
                </a:lnTo>
                <a:lnTo>
                  <a:pt x="4863823" y="2765476"/>
                </a:lnTo>
                <a:cubicBezTo>
                  <a:pt x="4895578" y="2799449"/>
                  <a:pt x="4917344" y="2847230"/>
                  <a:pt x="4934321" y="2911083"/>
                </a:cubicBezTo>
                <a:cubicBezTo>
                  <a:pt x="4945640" y="2953651"/>
                  <a:pt x="4957371" y="3013267"/>
                  <a:pt x="4964162" y="3074402"/>
                </a:cubicBezTo>
                <a:lnTo>
                  <a:pt x="4967647" y="3128874"/>
                </a:lnTo>
                <a:lnTo>
                  <a:pt x="4465138" y="3128874"/>
                </a:lnTo>
                <a:lnTo>
                  <a:pt x="4465138" y="3127460"/>
                </a:lnTo>
                <a:lnTo>
                  <a:pt x="3765314" y="3127460"/>
                </a:lnTo>
                <a:close/>
                <a:moveTo>
                  <a:pt x="1175459" y="0"/>
                </a:moveTo>
                <a:lnTo>
                  <a:pt x="2229594" y="0"/>
                </a:lnTo>
                <a:lnTo>
                  <a:pt x="3404781" y="3127460"/>
                </a:lnTo>
                <a:lnTo>
                  <a:pt x="2392789" y="3127460"/>
                </a:lnTo>
                <a:lnTo>
                  <a:pt x="2236317" y="2611186"/>
                </a:lnTo>
                <a:lnTo>
                  <a:pt x="1139165" y="2611186"/>
                </a:lnTo>
                <a:lnTo>
                  <a:pt x="986721" y="3127460"/>
                </a:lnTo>
                <a:lnTo>
                  <a:pt x="0" y="312746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04" name="PlaceHolder 5"/>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Tw Cen MT"/>
              </a:rPr>
              <a:t>Cliquez pour éditer le format du texte-titre</a:t>
            </a:r>
            <a:endParaRPr b="0" lang="en-US" sz="1800" spc="-1" strike="noStrike">
              <a:solidFill>
                <a:srgbClr val="000000"/>
              </a:solidFill>
              <a:latin typeface="Tw Cen MT"/>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1" name="Line 1"/>
          <p:cNvSpPr/>
          <p:nvPr/>
        </p:nvSpPr>
        <p:spPr>
          <a:xfrm flipV="1">
            <a:off x="761760" y="826200"/>
            <a:ext cx="0" cy="914400"/>
          </a:xfrm>
          <a:prstGeom prst="line">
            <a:avLst/>
          </a:prstGeom>
          <a:ln w="19080">
            <a:solidFill>
              <a:schemeClr val="accent1"/>
            </a:solidFill>
            <a:round/>
          </a:ln>
        </p:spPr>
        <p:style>
          <a:lnRef idx="1">
            <a:schemeClr val="accent1"/>
          </a:lnRef>
          <a:fillRef idx="0">
            <a:schemeClr val="accent1"/>
          </a:fillRef>
          <a:effectRef idx="0">
            <a:schemeClr val="accent1"/>
          </a:effectRef>
          <a:fontRef idx="minor"/>
        </p:style>
      </p:sp>
      <p:sp>
        <p:nvSpPr>
          <p:cNvPr id="242" name="CustomShape 2"/>
          <p:cNvSpPr/>
          <p:nvPr/>
        </p:nvSpPr>
        <p:spPr>
          <a:xfrm>
            <a:off x="0" y="161280"/>
            <a:ext cx="11190960" cy="1025640"/>
          </a:xfrm>
          <a:custGeom>
            <a:avLst/>
            <a:gdLst/>
            <a:ahLst/>
            <a:rect l="l" t="t" r="r" b="b"/>
            <a:pathLst>
              <a:path w="11191164" h="1026038">
                <a:moveTo>
                  <a:pt x="0" y="0"/>
                </a:moveTo>
                <a:lnTo>
                  <a:pt x="10678145" y="0"/>
                </a:lnTo>
                <a:cubicBezTo>
                  <a:pt x="10961478" y="0"/>
                  <a:pt x="11191164" y="229686"/>
                  <a:pt x="11191164" y="513019"/>
                </a:cubicBezTo>
                <a:cubicBezTo>
                  <a:pt x="11191164" y="796352"/>
                  <a:pt x="10961478" y="1026038"/>
                  <a:pt x="10678145" y="1026038"/>
                </a:cubicBezTo>
                <a:lnTo>
                  <a:pt x="0" y="1026038"/>
                </a:lnTo>
                <a:close/>
              </a:path>
            </a:pathLst>
          </a:custGeom>
          <a:ln>
            <a:noFill/>
          </a:ln>
        </p:spPr>
        <p:style>
          <a:lnRef idx="2">
            <a:schemeClr val="accent1">
              <a:shade val="50000"/>
            </a:schemeClr>
          </a:lnRef>
          <a:fillRef idx="1">
            <a:schemeClr val="accent1"/>
          </a:fillRef>
          <a:effectRef idx="0">
            <a:schemeClr val="accent1"/>
          </a:effectRef>
          <a:fontRef idx="minor"/>
        </p:style>
      </p:sp>
      <p:sp>
        <p:nvSpPr>
          <p:cNvPr id="243" name="PlaceHolder 3"/>
          <p:cNvSpPr>
            <a:spLocks noGrp="1"/>
          </p:cNvSpPr>
          <p:nvPr>
            <p:ph type="body"/>
          </p:nvPr>
        </p:nvSpPr>
        <p:spPr>
          <a:xfrm>
            <a:off x="2120760" y="339480"/>
            <a:ext cx="9775800" cy="723960"/>
          </a:xfrm>
          <a:prstGeom prst="rect">
            <a:avLst/>
          </a:prstGeom>
        </p:spPr>
        <p:txBody>
          <a:bodyPr lIns="45720" rIns="45720" anchor="ctr">
            <a:noAutofit/>
          </a:bodyPr>
          <a:p>
            <a:pPr>
              <a:lnSpc>
                <a:spcPct val="90000"/>
              </a:lnSpc>
              <a:spcBef>
                <a:spcPts val="1199"/>
              </a:spcBef>
              <a:spcAft>
                <a:spcPts val="201"/>
              </a:spcAft>
            </a:pPr>
            <a:r>
              <a:rPr b="0" lang="en-US" sz="5400" spc="-1" strike="noStrike">
                <a:solidFill>
                  <a:srgbClr val="ffffff"/>
                </a:solidFill>
                <a:latin typeface="Tw Cen MT Condensed"/>
              </a:rPr>
              <a:t>BASIC LAYOUT</a:t>
            </a:r>
            <a:endParaRPr b="0" lang="en-US" sz="5400" spc="-1" strike="noStrike">
              <a:solidFill>
                <a:srgbClr val="000000"/>
              </a:solidFill>
              <a:latin typeface="Tw Cen MT"/>
            </a:endParaRPr>
          </a:p>
        </p:txBody>
      </p:sp>
      <p:sp>
        <p:nvSpPr>
          <p:cNvPr id="244" name="CustomShape 4"/>
          <p:cNvSpPr/>
          <p:nvPr/>
        </p:nvSpPr>
        <p:spPr>
          <a:xfrm>
            <a:off x="0" y="161280"/>
            <a:ext cx="1667880" cy="1025640"/>
          </a:xfrm>
          <a:custGeom>
            <a:avLst/>
            <a:gdLst/>
            <a:ahLst/>
            <a:rect l="l" t="t" r="r" b="b"/>
            <a:pathLst>
              <a:path w="5086770" h="3128874">
                <a:moveTo>
                  <a:pt x="5086770" y="1174706"/>
                </a:moveTo>
                <a:lnTo>
                  <a:pt x="5086770" y="1184663"/>
                </a:lnTo>
                <a:lnTo>
                  <a:pt x="5079830" y="1185820"/>
                </a:lnTo>
                <a:cubicBezTo>
                  <a:pt x="5079829" y="1184277"/>
                  <a:pt x="5078289" y="1184277"/>
                  <a:pt x="5078289" y="1182737"/>
                </a:cubicBezTo>
                <a:lnTo>
                  <a:pt x="5078289" y="1179654"/>
                </a:lnTo>
                <a:close/>
                <a:moveTo>
                  <a:pt x="1690658" y="810655"/>
                </a:moveTo>
                <a:lnTo>
                  <a:pt x="1349061" y="1934928"/>
                </a:lnTo>
                <a:lnTo>
                  <a:pt x="2035854" y="1934928"/>
                </a:lnTo>
                <a:close/>
                <a:moveTo>
                  <a:pt x="3765314" y="0"/>
                </a:moveTo>
                <a:lnTo>
                  <a:pt x="4465138" y="0"/>
                </a:lnTo>
                <a:lnTo>
                  <a:pt x="4675955" y="0"/>
                </a:lnTo>
                <a:lnTo>
                  <a:pt x="4659036" y="34412"/>
                </a:lnTo>
                <a:cubicBezTo>
                  <a:pt x="4655952" y="37496"/>
                  <a:pt x="4652870" y="40578"/>
                  <a:pt x="4651327" y="45203"/>
                </a:cubicBezTo>
                <a:cubicBezTo>
                  <a:pt x="4649787" y="48285"/>
                  <a:pt x="4649788" y="49827"/>
                  <a:pt x="4648245" y="51368"/>
                </a:cubicBezTo>
                <a:cubicBezTo>
                  <a:pt x="4632831" y="72947"/>
                  <a:pt x="4528018" y="224002"/>
                  <a:pt x="4483319" y="361184"/>
                </a:cubicBezTo>
                <a:cubicBezTo>
                  <a:pt x="4481777" y="365808"/>
                  <a:pt x="4480236" y="368891"/>
                  <a:pt x="4480236" y="373515"/>
                </a:cubicBezTo>
                <a:cubicBezTo>
                  <a:pt x="4478694" y="381223"/>
                  <a:pt x="4475612" y="390471"/>
                  <a:pt x="4474071" y="398176"/>
                </a:cubicBezTo>
                <a:cubicBezTo>
                  <a:pt x="4466362" y="432087"/>
                  <a:pt x="4458657" y="465997"/>
                  <a:pt x="4450950" y="498367"/>
                </a:cubicBezTo>
                <a:cubicBezTo>
                  <a:pt x="4444783" y="506073"/>
                  <a:pt x="4440160" y="516863"/>
                  <a:pt x="4440161" y="527652"/>
                </a:cubicBezTo>
                <a:cubicBezTo>
                  <a:pt x="4440160" y="532277"/>
                  <a:pt x="4440160" y="535360"/>
                  <a:pt x="4441700" y="539983"/>
                </a:cubicBezTo>
                <a:cubicBezTo>
                  <a:pt x="4440161" y="547691"/>
                  <a:pt x="4438618" y="555397"/>
                  <a:pt x="4437078" y="561562"/>
                </a:cubicBezTo>
                <a:cubicBezTo>
                  <a:pt x="4435535" y="566187"/>
                  <a:pt x="4433995" y="570810"/>
                  <a:pt x="4433995" y="576976"/>
                </a:cubicBezTo>
                <a:cubicBezTo>
                  <a:pt x="4433995" y="576976"/>
                  <a:pt x="4433994" y="578519"/>
                  <a:pt x="4433994" y="578519"/>
                </a:cubicBezTo>
                <a:cubicBezTo>
                  <a:pt x="4417039" y="674083"/>
                  <a:pt x="4407790" y="755776"/>
                  <a:pt x="4413956" y="797393"/>
                </a:cubicBezTo>
                <a:cubicBezTo>
                  <a:pt x="4421664" y="846717"/>
                  <a:pt x="4440160" y="929951"/>
                  <a:pt x="4438619" y="996230"/>
                </a:cubicBezTo>
                <a:cubicBezTo>
                  <a:pt x="4435535" y="1002395"/>
                  <a:pt x="4433995" y="1008560"/>
                  <a:pt x="4433995" y="1016268"/>
                </a:cubicBezTo>
                <a:cubicBezTo>
                  <a:pt x="4433995" y="1019351"/>
                  <a:pt x="4435536" y="1022434"/>
                  <a:pt x="4435536" y="1025517"/>
                </a:cubicBezTo>
                <a:cubicBezTo>
                  <a:pt x="4435536" y="1025517"/>
                  <a:pt x="4435535" y="1027057"/>
                  <a:pt x="4437078" y="1027057"/>
                </a:cubicBezTo>
                <a:cubicBezTo>
                  <a:pt x="4435536" y="1034764"/>
                  <a:pt x="4433994" y="1042471"/>
                  <a:pt x="4432452" y="1048636"/>
                </a:cubicBezTo>
                <a:lnTo>
                  <a:pt x="4413956" y="1085630"/>
                </a:lnTo>
                <a:cubicBezTo>
                  <a:pt x="4369257" y="1164240"/>
                  <a:pt x="4258278" y="1339957"/>
                  <a:pt x="4196623" y="1389280"/>
                </a:cubicBezTo>
                <a:cubicBezTo>
                  <a:pt x="4128802" y="1441687"/>
                  <a:pt x="4062523" y="1538793"/>
                  <a:pt x="4085645" y="1597365"/>
                </a:cubicBezTo>
                <a:cubicBezTo>
                  <a:pt x="4119555" y="1660562"/>
                  <a:pt x="4181210" y="1688307"/>
                  <a:pt x="4216661" y="1697556"/>
                </a:cubicBezTo>
                <a:cubicBezTo>
                  <a:pt x="4252112" y="1706804"/>
                  <a:pt x="4275233" y="1779247"/>
                  <a:pt x="4250571" y="1811617"/>
                </a:cubicBezTo>
                <a:cubicBezTo>
                  <a:pt x="4225909" y="1843985"/>
                  <a:pt x="4187375" y="1853233"/>
                  <a:pt x="4173502" y="1888685"/>
                </a:cubicBezTo>
                <a:cubicBezTo>
                  <a:pt x="4159630" y="1924137"/>
                  <a:pt x="4153465" y="1998123"/>
                  <a:pt x="4213578" y="2022784"/>
                </a:cubicBezTo>
                <a:cubicBezTo>
                  <a:pt x="4259818" y="2041281"/>
                  <a:pt x="4349219" y="2081356"/>
                  <a:pt x="4347678" y="2090605"/>
                </a:cubicBezTo>
                <a:cubicBezTo>
                  <a:pt x="4346136" y="2099853"/>
                  <a:pt x="4250570" y="2107561"/>
                  <a:pt x="4233616" y="2138388"/>
                </a:cubicBezTo>
                <a:cubicBezTo>
                  <a:pt x="4216660" y="2169216"/>
                  <a:pt x="4204330" y="2220080"/>
                  <a:pt x="4227451" y="2258616"/>
                </a:cubicBezTo>
                <a:cubicBezTo>
                  <a:pt x="4250571" y="2297149"/>
                  <a:pt x="4332264" y="2292526"/>
                  <a:pt x="4350761" y="2320270"/>
                </a:cubicBezTo>
                <a:cubicBezTo>
                  <a:pt x="4381588" y="2371135"/>
                  <a:pt x="4358466" y="2378843"/>
                  <a:pt x="4333805" y="2462077"/>
                </a:cubicBezTo>
                <a:cubicBezTo>
                  <a:pt x="4306060" y="2551476"/>
                  <a:pt x="4302977" y="2650125"/>
                  <a:pt x="4467905" y="2719486"/>
                </a:cubicBezTo>
                <a:cubicBezTo>
                  <a:pt x="4562314" y="2758983"/>
                  <a:pt x="4694054" y="2758743"/>
                  <a:pt x="4800655" y="2748491"/>
                </a:cubicBezTo>
                <a:lnTo>
                  <a:pt x="4838191" y="2744074"/>
                </a:lnTo>
                <a:lnTo>
                  <a:pt x="4863823" y="2765476"/>
                </a:lnTo>
                <a:cubicBezTo>
                  <a:pt x="4895578" y="2799449"/>
                  <a:pt x="4917344" y="2847230"/>
                  <a:pt x="4934321" y="2911083"/>
                </a:cubicBezTo>
                <a:cubicBezTo>
                  <a:pt x="4945640" y="2953651"/>
                  <a:pt x="4957371" y="3013267"/>
                  <a:pt x="4964162" y="3074402"/>
                </a:cubicBezTo>
                <a:lnTo>
                  <a:pt x="4967647" y="3128874"/>
                </a:lnTo>
                <a:lnTo>
                  <a:pt x="4465138" y="3128874"/>
                </a:lnTo>
                <a:lnTo>
                  <a:pt x="4465138" y="3127460"/>
                </a:lnTo>
                <a:lnTo>
                  <a:pt x="3765314" y="3127460"/>
                </a:lnTo>
                <a:close/>
                <a:moveTo>
                  <a:pt x="1175459" y="0"/>
                </a:moveTo>
                <a:lnTo>
                  <a:pt x="2229594" y="0"/>
                </a:lnTo>
                <a:lnTo>
                  <a:pt x="3404781" y="3127460"/>
                </a:lnTo>
                <a:lnTo>
                  <a:pt x="2392789" y="3127460"/>
                </a:lnTo>
                <a:lnTo>
                  <a:pt x="2236317" y="2611186"/>
                </a:lnTo>
                <a:lnTo>
                  <a:pt x="1139165" y="2611186"/>
                </a:lnTo>
                <a:lnTo>
                  <a:pt x="986721" y="3127460"/>
                </a:lnTo>
                <a:lnTo>
                  <a:pt x="0" y="312746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45" name="CustomShape 5"/>
          <p:cNvSpPr/>
          <p:nvPr/>
        </p:nvSpPr>
        <p:spPr>
          <a:xfrm>
            <a:off x="11288880" y="161280"/>
            <a:ext cx="902520" cy="1025640"/>
          </a:xfrm>
          <a:custGeom>
            <a:avLst/>
            <a:gdLst/>
            <a:ahLst/>
            <a:rect l="l" t="t" r="r" b="b"/>
            <a:pathLst>
              <a:path w="903029" h="1026038">
                <a:moveTo>
                  <a:pt x="513019" y="0"/>
                </a:moveTo>
                <a:lnTo>
                  <a:pt x="903029" y="0"/>
                </a:lnTo>
                <a:lnTo>
                  <a:pt x="903029" y="1026038"/>
                </a:lnTo>
                <a:lnTo>
                  <a:pt x="513019" y="1026038"/>
                </a:lnTo>
                <a:cubicBezTo>
                  <a:pt x="229686" y="1026038"/>
                  <a:pt x="0" y="796352"/>
                  <a:pt x="0" y="513019"/>
                </a:cubicBezTo>
                <a:cubicBezTo>
                  <a:pt x="0" y="229686"/>
                  <a:pt x="229686" y="0"/>
                  <a:pt x="513019" y="0"/>
                </a:cubicBezTo>
                <a:close/>
              </a:path>
            </a:pathLst>
          </a:custGeom>
          <a:ln>
            <a:noFill/>
          </a:ln>
        </p:spPr>
        <p:style>
          <a:lnRef idx="2">
            <a:schemeClr val="accent1">
              <a:shade val="50000"/>
            </a:schemeClr>
          </a:lnRef>
          <a:fillRef idx="1">
            <a:schemeClr val="accent1"/>
          </a:fillRef>
          <a:effectRef idx="0">
            <a:schemeClr val="accent1"/>
          </a:effectRef>
          <a:fontRef idx="minor"/>
        </p:style>
      </p:sp>
      <p:sp>
        <p:nvSpPr>
          <p:cNvPr id="246" name="PlaceHolder 6"/>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Tw Cen MT"/>
              </a:rPr>
              <a:t>Cliquez pour éditer le format du texte-titre</a:t>
            </a:r>
            <a:endParaRPr b="0" lang="en-US" sz="1800" spc="-1" strike="noStrike">
              <a:solidFill>
                <a:srgbClr val="000000"/>
              </a:solidFill>
              <a:latin typeface="Tw Cen MT"/>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11.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slideLayout" Target="../slideLayouts/slideLayout37.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25.xml.rels><?xml version="1.0" encoding="UTF-8"?>
<Relationships xmlns="http://schemas.openxmlformats.org/package/2006/relationships"><Relationship Id="rId1" Type="http://schemas.openxmlformats.org/officeDocument/2006/relationships/image" Target="../media/image20.jpeg"/><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slideLayout" Target="../slideLayouts/slideLayout73.xml"/>
</Relationships>
</file>

<file path=ppt/slides/_rels/slide26.xml.rels><?xml version="1.0" encoding="UTF-8"?>
<Relationships xmlns="http://schemas.openxmlformats.org/package/2006/relationships"><Relationship Id="rId1" Type="http://schemas.openxmlformats.org/officeDocument/2006/relationships/image" Target="../media/image23.jpeg"/><Relationship Id="rId2" Type="http://schemas.openxmlformats.org/officeDocument/2006/relationships/slideLayout" Target="../slideLayouts/slideLayout73.xml"/>
</Relationships>
</file>

<file path=ppt/slides/_rels/slide27.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slideLayout" Target="../slideLayouts/slideLayout7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29.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7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image" Target="../media/image31.png"/><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slideLayout" Target="../slideLayouts/slideLayout73.xml"/><Relationship Id="rId6" Type="http://schemas.openxmlformats.org/officeDocument/2006/relationships/notesSlide" Target="../notesSlides/notesSlide30.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32.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image" Target="../media/image35.png"/><Relationship Id="rId3" Type="http://schemas.openxmlformats.org/officeDocument/2006/relationships/image" Target="../media/image36.png"/><Relationship Id="rId4" Type="http://schemas.openxmlformats.org/officeDocument/2006/relationships/slideLayout" Target="../slideLayouts/slideLayout73.xml"/><Relationship Id="rId5" Type="http://schemas.openxmlformats.org/officeDocument/2006/relationships/notesSlide" Target="../notesSlides/notesSlide32.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35.xml"/>
</Relationships>
</file>

<file path=ppt/slides/_rels/slide36.xml.rels><?xml version="1.0" encoding="UTF-8"?>
<Relationships xmlns="http://schemas.openxmlformats.org/package/2006/relationships"><Relationship Id="rId1" Type="http://schemas.openxmlformats.org/officeDocument/2006/relationships/image" Target="../media/image37.jpeg"/><Relationship Id="rId2" Type="http://schemas.openxmlformats.org/officeDocument/2006/relationships/slideLayout" Target="../slideLayouts/slideLayout61.xml"/>
</Relationships>
</file>

<file path=ppt/slides/_rels/slide4.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image" Target="../media/image10.jpeg"/><Relationship Id="rId3"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37.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image" Target="../media/image13.png"/><Relationship Id="rId3" Type="http://schemas.openxmlformats.org/officeDocument/2006/relationships/slideLayout" Target="../slideLayouts/slideLayout37.xml"/><Relationship Id="rId4"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37.xml"/>
</Relationships>
</file>

<file path=ppt/slides/_rels/slide9.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image" Target="../media/image16.jpeg"/><Relationship Id="rId3" Type="http://schemas.openxmlformats.org/officeDocument/2006/relationships/slideLayout" Target="../slideLayouts/slideLayout3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6581160" y="2057040"/>
            <a:ext cx="5610240" cy="173664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0" lang="fr-FR" sz="5400" spc="-1" strike="noStrike">
                <a:solidFill>
                  <a:srgbClr val="ffffff"/>
                </a:solidFill>
                <a:latin typeface="Tw Cen MT"/>
              </a:rPr>
              <a:t>Detection des véhicules</a:t>
            </a:r>
            <a:endParaRPr b="0" lang="fr-FR" sz="5400" spc="-1" strike="noStrike">
              <a:latin typeface="Arial"/>
            </a:endParaRPr>
          </a:p>
        </p:txBody>
      </p:sp>
      <p:sp>
        <p:nvSpPr>
          <p:cNvPr id="290" name="CustomShape 2"/>
          <p:cNvSpPr/>
          <p:nvPr/>
        </p:nvSpPr>
        <p:spPr>
          <a:xfrm>
            <a:off x="6581160" y="3853440"/>
            <a:ext cx="5610240" cy="65880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0" lang="fr-FR" sz="1870" spc="-1" strike="noStrike">
                <a:solidFill>
                  <a:srgbClr val="ffffff"/>
                </a:solidFill>
                <a:latin typeface="Tw Cen MT"/>
              </a:rPr>
              <a:t>Insert the Sub Title of</a:t>
            </a:r>
            <a:endParaRPr b="0" lang="fr-FR" sz="1870" spc="-1" strike="noStrike">
              <a:latin typeface="Arial"/>
            </a:endParaRPr>
          </a:p>
          <a:p>
            <a:pPr>
              <a:lnSpc>
                <a:spcPct val="100000"/>
              </a:lnSpc>
            </a:pPr>
            <a:r>
              <a:rPr b="0" lang="fr-FR" sz="1870" spc="-1" strike="noStrike">
                <a:solidFill>
                  <a:srgbClr val="ffffff"/>
                </a:solidFill>
                <a:latin typeface="Tw Cen MT"/>
              </a:rPr>
              <a:t>Your Presentation</a:t>
            </a:r>
            <a:endParaRPr b="0" lang="fr-FR" sz="1870" spc="-1" strike="noStrike">
              <a:latin typeface="Arial"/>
            </a:endParaRPr>
          </a:p>
        </p:txBody>
      </p:sp>
      <p:grpSp>
        <p:nvGrpSpPr>
          <p:cNvPr id="291" name="Group 3"/>
          <p:cNvGrpSpPr/>
          <p:nvPr/>
        </p:nvGrpSpPr>
        <p:grpSpPr>
          <a:xfrm>
            <a:off x="-1772640" y="2271600"/>
            <a:ext cx="5294160" cy="2496240"/>
            <a:chOff x="-1772640" y="2271600"/>
            <a:chExt cx="5294160" cy="2496240"/>
          </a:xfrm>
        </p:grpSpPr>
        <p:grpSp>
          <p:nvGrpSpPr>
            <p:cNvPr id="292" name="Group 4"/>
            <p:cNvGrpSpPr/>
            <p:nvPr/>
          </p:nvGrpSpPr>
          <p:grpSpPr>
            <a:xfrm>
              <a:off x="-1496880" y="2565000"/>
              <a:ext cx="4043520" cy="558000"/>
              <a:chOff x="-1496880" y="2565000"/>
              <a:chExt cx="4043520" cy="558000"/>
            </a:xfrm>
          </p:grpSpPr>
          <p:sp>
            <p:nvSpPr>
              <p:cNvPr id="293" name="CustomShape 5"/>
              <p:cNvSpPr/>
              <p:nvPr/>
            </p:nvSpPr>
            <p:spPr>
              <a:xfrm rot="10800000">
                <a:off x="-1483920" y="2784600"/>
                <a:ext cx="3913920" cy="145080"/>
              </a:xfrm>
              <a:custGeom>
                <a:avLst/>
                <a:gdLst/>
                <a:ahLst/>
                <a:rect l="l" t="t" r="r" b="b"/>
                <a:pathLst>
                  <a:path w="3476625" h="200025">
                    <a:moveTo>
                      <a:pt x="1497806" y="7144"/>
                    </a:moveTo>
                    <a:lnTo>
                      <a:pt x="1822609" y="7144"/>
                    </a:lnTo>
                    <a:lnTo>
                      <a:pt x="1899761" y="84296"/>
                    </a:lnTo>
                    <a:lnTo>
                      <a:pt x="2174081" y="84296"/>
                    </a:lnTo>
                    <a:lnTo>
                      <a:pt x="2240756" y="17621"/>
                    </a:lnTo>
                    <a:lnTo>
                      <a:pt x="3470434" y="17621"/>
                    </a:lnTo>
                    <a:lnTo>
                      <a:pt x="3470434" y="24289"/>
                    </a:lnTo>
                    <a:lnTo>
                      <a:pt x="2243614" y="24289"/>
                    </a:lnTo>
                    <a:lnTo>
                      <a:pt x="2176939" y="90964"/>
                    </a:lnTo>
                    <a:lnTo>
                      <a:pt x="1896904" y="90964"/>
                    </a:lnTo>
                    <a:lnTo>
                      <a:pt x="1819751" y="13811"/>
                    </a:lnTo>
                    <a:lnTo>
                      <a:pt x="1500664" y="13811"/>
                    </a:lnTo>
                    <a:lnTo>
                      <a:pt x="1432084" y="120491"/>
                    </a:lnTo>
                    <a:lnTo>
                      <a:pt x="1057751" y="120491"/>
                    </a:lnTo>
                    <a:lnTo>
                      <a:pt x="971074" y="14764"/>
                    </a:lnTo>
                    <a:lnTo>
                      <a:pt x="379571" y="14764"/>
                    </a:lnTo>
                    <a:lnTo>
                      <a:pt x="11906" y="201454"/>
                    </a:lnTo>
                    <a:lnTo>
                      <a:pt x="7144" y="196691"/>
                    </a:lnTo>
                    <a:lnTo>
                      <a:pt x="376714" y="8096"/>
                    </a:lnTo>
                    <a:lnTo>
                      <a:pt x="973931" y="8096"/>
                    </a:lnTo>
                    <a:lnTo>
                      <a:pt x="1061561" y="113824"/>
                    </a:lnTo>
                    <a:lnTo>
                      <a:pt x="1429226" y="113824"/>
                    </a:lnTo>
                    <a:close/>
                  </a:path>
                </a:pathLst>
              </a:custGeom>
              <a:noFill/>
              <a:ln w="9360">
                <a:noFill/>
              </a:ln>
            </p:spPr>
            <p:style>
              <a:lnRef idx="0"/>
              <a:fillRef idx="0"/>
              <a:effectRef idx="0"/>
              <a:fontRef idx="minor"/>
            </p:style>
          </p:sp>
          <p:sp>
            <p:nvSpPr>
              <p:cNvPr id="294" name="CustomShape 6"/>
              <p:cNvSpPr/>
              <p:nvPr/>
            </p:nvSpPr>
            <p:spPr>
              <a:xfrm rot="10800000">
                <a:off x="-1496880" y="2901960"/>
                <a:ext cx="42480" cy="27360"/>
              </a:xfrm>
              <a:custGeom>
                <a:avLst/>
                <a:gdLst/>
                <a:ah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2859"/>
                      <a:pt x="12859" y="7144"/>
                      <a:pt x="20479" y="7144"/>
                    </a:cubicBezTo>
                    <a:close/>
                  </a:path>
                </a:pathLst>
              </a:custGeom>
              <a:noFill/>
              <a:ln w="9360">
                <a:noFill/>
              </a:ln>
            </p:spPr>
            <p:style>
              <a:lnRef idx="0"/>
              <a:fillRef idx="0"/>
              <a:effectRef idx="0"/>
              <a:fontRef idx="minor"/>
            </p:style>
          </p:sp>
          <p:sp>
            <p:nvSpPr>
              <p:cNvPr id="295" name="CustomShape 7"/>
              <p:cNvSpPr/>
              <p:nvPr/>
            </p:nvSpPr>
            <p:spPr>
              <a:xfrm rot="10800000">
                <a:off x="2399040" y="2772720"/>
                <a:ext cx="42480" cy="27360"/>
              </a:xfrm>
              <a:custGeom>
                <a:avLst/>
                <a:gdLst/>
                <a:ah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noFill/>
              <a:ln w="9360">
                <a:noFill/>
              </a:ln>
            </p:spPr>
            <p:style>
              <a:lnRef idx="0"/>
              <a:fillRef idx="0"/>
              <a:effectRef idx="0"/>
              <a:fontRef idx="minor"/>
            </p:style>
          </p:sp>
          <p:sp>
            <p:nvSpPr>
              <p:cNvPr id="296" name="CustomShape 8"/>
              <p:cNvSpPr/>
              <p:nvPr/>
            </p:nvSpPr>
            <p:spPr>
              <a:xfrm rot="10800000">
                <a:off x="-620640" y="3012480"/>
                <a:ext cx="2873880" cy="103320"/>
              </a:xfrm>
              <a:custGeom>
                <a:avLst/>
                <a:gdLst/>
                <a:ahLst/>
                <a:rect l="l" t="t" r="r" b="b"/>
                <a:pathLst>
                  <a:path w="2552700" h="142875">
                    <a:moveTo>
                      <a:pt x="7144" y="7144"/>
                    </a:moveTo>
                    <a:lnTo>
                      <a:pt x="101441" y="7144"/>
                    </a:lnTo>
                    <a:lnTo>
                      <a:pt x="222409" y="128111"/>
                    </a:lnTo>
                    <a:lnTo>
                      <a:pt x="813911" y="128111"/>
                    </a:lnTo>
                    <a:lnTo>
                      <a:pt x="881539" y="21431"/>
                    </a:lnTo>
                    <a:lnTo>
                      <a:pt x="1284446" y="21431"/>
                    </a:lnTo>
                    <a:lnTo>
                      <a:pt x="1343501" y="129064"/>
                    </a:lnTo>
                    <a:lnTo>
                      <a:pt x="1662589" y="129064"/>
                    </a:lnTo>
                    <a:lnTo>
                      <a:pt x="1739741" y="51911"/>
                    </a:lnTo>
                    <a:lnTo>
                      <a:pt x="2019776" y="51911"/>
                    </a:lnTo>
                    <a:lnTo>
                      <a:pt x="2086451" y="117634"/>
                    </a:lnTo>
                    <a:lnTo>
                      <a:pt x="2551271" y="117634"/>
                    </a:lnTo>
                    <a:lnTo>
                      <a:pt x="2551271" y="125254"/>
                    </a:lnTo>
                    <a:lnTo>
                      <a:pt x="2083594" y="125254"/>
                    </a:lnTo>
                    <a:lnTo>
                      <a:pt x="2016919" y="58579"/>
                    </a:lnTo>
                    <a:lnTo>
                      <a:pt x="1742599" y="58579"/>
                    </a:lnTo>
                    <a:lnTo>
                      <a:pt x="1665446" y="135731"/>
                    </a:lnTo>
                    <a:lnTo>
                      <a:pt x="1340644" y="135731"/>
                    </a:lnTo>
                    <a:lnTo>
                      <a:pt x="1281589" y="29051"/>
                    </a:lnTo>
                    <a:lnTo>
                      <a:pt x="885349" y="29051"/>
                    </a:lnTo>
                    <a:lnTo>
                      <a:pt x="816769" y="134779"/>
                    </a:lnTo>
                    <a:lnTo>
                      <a:pt x="219551" y="134779"/>
                    </a:lnTo>
                    <a:lnTo>
                      <a:pt x="98584" y="14764"/>
                    </a:lnTo>
                    <a:lnTo>
                      <a:pt x="7144" y="14764"/>
                    </a:lnTo>
                    <a:close/>
                  </a:path>
                </a:pathLst>
              </a:custGeom>
              <a:noFill/>
              <a:ln w="9360">
                <a:noFill/>
              </a:ln>
            </p:spPr>
            <p:style>
              <a:lnRef idx="0"/>
              <a:fillRef idx="0"/>
              <a:effectRef idx="0"/>
              <a:fontRef idx="minor"/>
            </p:style>
          </p:sp>
          <p:sp>
            <p:nvSpPr>
              <p:cNvPr id="297" name="CustomShape 9"/>
              <p:cNvSpPr/>
              <p:nvPr/>
            </p:nvSpPr>
            <p:spPr>
              <a:xfrm rot="10800000">
                <a:off x="-639000" y="3015360"/>
                <a:ext cx="42480" cy="27360"/>
              </a:xfrm>
              <a:custGeom>
                <a:avLst/>
                <a:gdLst/>
                <a:ah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3811"/>
                      <a:pt x="12859" y="7144"/>
                      <a:pt x="20479" y="7144"/>
                    </a:cubicBezTo>
                    <a:close/>
                  </a:path>
                </a:pathLst>
              </a:custGeom>
              <a:noFill/>
              <a:ln w="9360">
                <a:noFill/>
              </a:ln>
            </p:spPr>
            <p:style>
              <a:lnRef idx="0"/>
              <a:fillRef idx="0"/>
              <a:effectRef idx="0"/>
              <a:fontRef idx="minor"/>
            </p:style>
          </p:sp>
          <p:sp>
            <p:nvSpPr>
              <p:cNvPr id="298" name="CustomShape 10"/>
              <p:cNvSpPr/>
              <p:nvPr/>
            </p:nvSpPr>
            <p:spPr>
              <a:xfrm rot="10800000">
                <a:off x="2224440" y="3095640"/>
                <a:ext cx="42480" cy="273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noFill/>
              <a:ln w="9360">
                <a:noFill/>
              </a:ln>
            </p:spPr>
            <p:style>
              <a:lnRef idx="0"/>
              <a:fillRef idx="0"/>
              <a:effectRef idx="0"/>
              <a:fontRef idx="minor"/>
            </p:style>
          </p:sp>
          <p:sp>
            <p:nvSpPr>
              <p:cNvPr id="299" name="CustomShape 11"/>
              <p:cNvSpPr/>
              <p:nvPr/>
            </p:nvSpPr>
            <p:spPr>
              <a:xfrm rot="10800000">
                <a:off x="-938160" y="2845080"/>
                <a:ext cx="761040" cy="75960"/>
              </a:xfrm>
              <a:custGeom>
                <a:avLst/>
                <a:gdLst/>
                <a:ahLst/>
                <a:rect l="l" t="t" r="r" b="b"/>
                <a:pathLst>
                  <a:path w="676275" h="104775">
                    <a:moveTo>
                      <a:pt x="668179" y="7144"/>
                    </a:moveTo>
                    <a:lnTo>
                      <a:pt x="672941" y="11906"/>
                    </a:lnTo>
                    <a:lnTo>
                      <a:pt x="471964" y="98584"/>
                    </a:lnTo>
                    <a:lnTo>
                      <a:pt x="7144" y="98584"/>
                    </a:lnTo>
                    <a:lnTo>
                      <a:pt x="7144" y="91916"/>
                    </a:lnTo>
                    <a:lnTo>
                      <a:pt x="469106" y="91916"/>
                    </a:lnTo>
                    <a:close/>
                  </a:path>
                </a:pathLst>
              </a:custGeom>
              <a:noFill/>
              <a:ln w="9360">
                <a:noFill/>
              </a:ln>
            </p:spPr>
            <p:style>
              <a:lnRef idx="0"/>
              <a:fillRef idx="0"/>
              <a:effectRef idx="0"/>
              <a:fontRef idx="minor"/>
            </p:style>
          </p:sp>
          <p:sp>
            <p:nvSpPr>
              <p:cNvPr id="300" name="CustomShape 12"/>
              <p:cNvSpPr/>
              <p:nvPr/>
            </p:nvSpPr>
            <p:spPr>
              <a:xfrm rot="10800000">
                <a:off x="-205560" y="2839680"/>
                <a:ext cx="42480" cy="273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7146" y="7144"/>
                      <a:pt x="20479" y="7144"/>
                    </a:cubicBezTo>
                    <a:close/>
                  </a:path>
                </a:pathLst>
              </a:custGeom>
              <a:noFill/>
              <a:ln w="9360">
                <a:noFill/>
              </a:ln>
            </p:spPr>
            <p:style>
              <a:lnRef idx="0"/>
              <a:fillRef idx="0"/>
              <a:effectRef idx="0"/>
              <a:fontRef idx="minor"/>
            </p:style>
          </p:sp>
          <p:sp>
            <p:nvSpPr>
              <p:cNvPr id="301" name="CustomShape 13"/>
              <p:cNvSpPr/>
              <p:nvPr/>
            </p:nvSpPr>
            <p:spPr>
              <a:xfrm rot="10800000">
                <a:off x="523440" y="2576160"/>
                <a:ext cx="836280" cy="352800"/>
              </a:xfrm>
              <a:custGeom>
                <a:avLst/>
                <a:gdLst/>
                <a:ahLst/>
                <a:rect l="l" t="t" r="r" b="b"/>
                <a:pathLst>
                  <a:path w="742950" h="485775">
                    <a:moveTo>
                      <a:pt x="736759" y="7144"/>
                    </a:moveTo>
                    <a:lnTo>
                      <a:pt x="741521" y="11906"/>
                    </a:lnTo>
                    <a:lnTo>
                      <a:pt x="552926" y="200501"/>
                    </a:lnTo>
                    <a:lnTo>
                      <a:pt x="260509" y="200501"/>
                    </a:lnTo>
                    <a:lnTo>
                      <a:pt x="12859" y="486251"/>
                    </a:lnTo>
                    <a:lnTo>
                      <a:pt x="7144" y="481489"/>
                    </a:lnTo>
                    <a:lnTo>
                      <a:pt x="257651" y="192881"/>
                    </a:lnTo>
                    <a:lnTo>
                      <a:pt x="550069" y="192881"/>
                    </a:lnTo>
                    <a:close/>
                  </a:path>
                </a:pathLst>
              </a:custGeom>
              <a:noFill/>
              <a:ln w="9360">
                <a:noFill/>
              </a:ln>
            </p:spPr>
            <p:style>
              <a:lnRef idx="0"/>
              <a:fillRef idx="0"/>
              <a:effectRef idx="0"/>
              <a:fontRef idx="minor"/>
            </p:style>
          </p:sp>
          <p:sp>
            <p:nvSpPr>
              <p:cNvPr id="302" name="CustomShape 14"/>
              <p:cNvSpPr/>
              <p:nvPr/>
            </p:nvSpPr>
            <p:spPr>
              <a:xfrm rot="10800000">
                <a:off x="1327680" y="2565000"/>
                <a:ext cx="42480" cy="27360"/>
              </a:xfrm>
              <a:custGeom>
                <a:avLst/>
                <a:gdLst/>
                <a:ahLst/>
                <a:rect l="l" t="t" r="r" b="b"/>
                <a:pathLst>
                  <a:path w="38100" h="38100">
                    <a:moveTo>
                      <a:pt x="10716" y="11430"/>
                    </a:moveTo>
                    <a:cubicBezTo>
                      <a:pt x="5953" y="16192"/>
                      <a:pt x="5953" y="24765"/>
                      <a:pt x="10716" y="30480"/>
                    </a:cubicBezTo>
                    <a:cubicBezTo>
                      <a:pt x="15478" y="35242"/>
                      <a:pt x="24051" y="35242"/>
                      <a:pt x="29766" y="30480"/>
                    </a:cubicBezTo>
                    <a:cubicBezTo>
                      <a:pt x="34528" y="25717"/>
                      <a:pt x="34528" y="17145"/>
                      <a:pt x="29766" y="11430"/>
                    </a:cubicBezTo>
                    <a:cubicBezTo>
                      <a:pt x="24051" y="5715"/>
                      <a:pt x="15478" y="5715"/>
                      <a:pt x="10716" y="11430"/>
                    </a:cubicBezTo>
                    <a:close/>
                  </a:path>
                </a:pathLst>
              </a:custGeom>
              <a:noFill/>
              <a:ln w="9360">
                <a:noFill/>
              </a:ln>
            </p:spPr>
            <p:style>
              <a:lnRef idx="0"/>
              <a:fillRef idx="0"/>
              <a:effectRef idx="0"/>
              <a:fontRef idx="minor"/>
            </p:style>
          </p:sp>
          <p:sp>
            <p:nvSpPr>
              <p:cNvPr id="303" name="CustomShape 15"/>
              <p:cNvSpPr/>
              <p:nvPr/>
            </p:nvSpPr>
            <p:spPr>
              <a:xfrm rot="10800000">
                <a:off x="1398600" y="2617200"/>
                <a:ext cx="1136520" cy="311040"/>
              </a:xfrm>
              <a:custGeom>
                <a:avLst/>
                <a:gdLst/>
                <a:ahLst/>
                <a:rect l="l" t="t" r="r" b="b"/>
                <a:pathLst>
                  <a:path w="1009650" h="428625">
                    <a:moveTo>
                      <a:pt x="998696" y="7144"/>
                    </a:moveTo>
                    <a:lnTo>
                      <a:pt x="1003459" y="11906"/>
                    </a:lnTo>
                    <a:lnTo>
                      <a:pt x="912019" y="103346"/>
                    </a:lnTo>
                    <a:lnTo>
                      <a:pt x="646271" y="103346"/>
                    </a:lnTo>
                    <a:lnTo>
                      <a:pt x="476726" y="272891"/>
                    </a:lnTo>
                    <a:lnTo>
                      <a:pt x="306229" y="272891"/>
                    </a:lnTo>
                    <a:lnTo>
                      <a:pt x="11906" y="424339"/>
                    </a:lnTo>
                    <a:lnTo>
                      <a:pt x="7144" y="419576"/>
                    </a:lnTo>
                    <a:lnTo>
                      <a:pt x="303371" y="266224"/>
                    </a:lnTo>
                    <a:lnTo>
                      <a:pt x="472916" y="266224"/>
                    </a:lnTo>
                    <a:lnTo>
                      <a:pt x="643414" y="95726"/>
                    </a:lnTo>
                    <a:lnTo>
                      <a:pt x="909161" y="95726"/>
                    </a:lnTo>
                    <a:close/>
                  </a:path>
                </a:pathLst>
              </a:custGeom>
              <a:noFill/>
              <a:ln w="9360">
                <a:noFill/>
              </a:ln>
            </p:spPr>
            <p:style>
              <a:lnRef idx="0"/>
              <a:fillRef idx="0"/>
              <a:effectRef idx="0"/>
              <a:fontRef idx="minor"/>
            </p:style>
          </p:sp>
          <p:sp>
            <p:nvSpPr>
              <p:cNvPr id="304" name="CustomShape 16"/>
              <p:cNvSpPr/>
              <p:nvPr/>
            </p:nvSpPr>
            <p:spPr>
              <a:xfrm rot="10800000">
                <a:off x="2504160" y="2609640"/>
                <a:ext cx="42480" cy="27360"/>
              </a:xfrm>
              <a:custGeom>
                <a:avLst/>
                <a:gdLst/>
                <a:ah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noFill/>
              <a:ln w="9360">
                <a:noFill/>
              </a:ln>
            </p:spPr>
            <p:style>
              <a:lnRef idx="0"/>
              <a:fillRef idx="0"/>
              <a:effectRef idx="0"/>
              <a:fontRef idx="minor"/>
            </p:style>
          </p:sp>
          <p:sp>
            <p:nvSpPr>
              <p:cNvPr id="305" name="CustomShape 17"/>
              <p:cNvSpPr/>
              <p:nvPr/>
            </p:nvSpPr>
            <p:spPr>
              <a:xfrm rot="10800000">
                <a:off x="-1110600" y="2911320"/>
                <a:ext cx="1211400" cy="103320"/>
              </a:xfrm>
              <a:custGeom>
                <a:avLst/>
                <a:gdLst/>
                <a:ahLst/>
                <a:rect l="l" t="t" r="r" b="b"/>
                <a:pathLst>
                  <a:path w="1076325" h="142875">
                    <a:moveTo>
                      <a:pt x="11906" y="7144"/>
                    </a:moveTo>
                    <a:lnTo>
                      <a:pt x="50006" y="45244"/>
                    </a:lnTo>
                    <a:lnTo>
                      <a:pt x="869156" y="45244"/>
                    </a:lnTo>
                    <a:lnTo>
                      <a:pt x="1072991" y="134779"/>
                    </a:lnTo>
                    <a:lnTo>
                      <a:pt x="1068229" y="139541"/>
                    </a:lnTo>
                    <a:lnTo>
                      <a:pt x="866299" y="51911"/>
                    </a:lnTo>
                    <a:lnTo>
                      <a:pt x="47149" y="51911"/>
                    </a:lnTo>
                    <a:lnTo>
                      <a:pt x="7144" y="12859"/>
                    </a:lnTo>
                    <a:close/>
                  </a:path>
                </a:pathLst>
              </a:custGeom>
              <a:noFill/>
              <a:ln w="9360">
                <a:noFill/>
              </a:ln>
            </p:spPr>
            <p:style>
              <a:lnRef idx="0"/>
              <a:fillRef idx="0"/>
              <a:effectRef idx="0"/>
              <a:fontRef idx="minor"/>
            </p:style>
          </p:sp>
          <p:sp>
            <p:nvSpPr>
              <p:cNvPr id="306" name="CustomShape 18"/>
              <p:cNvSpPr/>
              <p:nvPr/>
            </p:nvSpPr>
            <p:spPr>
              <a:xfrm rot="10800000">
                <a:off x="69840" y="2994480"/>
                <a:ext cx="42480" cy="27360"/>
              </a:xfrm>
              <a:custGeom>
                <a:avLst/>
                <a:gdLst/>
                <a:ahLst/>
                <a:rect l="l" t="t" r="r" b="b"/>
                <a:pathLst>
                  <a:path w="38100" h="38100">
                    <a:moveTo>
                      <a:pt x="29766" y="10716"/>
                    </a:moveTo>
                    <a:cubicBezTo>
                      <a:pt x="25003" y="5953"/>
                      <a:pt x="16431" y="5953"/>
                      <a:pt x="10716" y="10716"/>
                    </a:cubicBezTo>
                    <a:cubicBezTo>
                      <a:pt x="5953" y="15478"/>
                      <a:pt x="5953" y="24051"/>
                      <a:pt x="10716" y="29766"/>
                    </a:cubicBezTo>
                    <a:cubicBezTo>
                      <a:pt x="15478" y="34528"/>
                      <a:pt x="24051" y="34528"/>
                      <a:pt x="29766" y="29766"/>
                    </a:cubicBezTo>
                    <a:cubicBezTo>
                      <a:pt x="34528" y="24051"/>
                      <a:pt x="34528" y="15478"/>
                      <a:pt x="29766" y="10716"/>
                    </a:cubicBezTo>
                    <a:close/>
                  </a:path>
                </a:pathLst>
              </a:custGeom>
              <a:noFill/>
              <a:ln w="9360">
                <a:noFill/>
              </a:ln>
            </p:spPr>
            <p:style>
              <a:lnRef idx="0"/>
              <a:fillRef idx="0"/>
              <a:effectRef idx="0"/>
              <a:fontRef idx="minor"/>
            </p:style>
          </p:sp>
          <p:sp>
            <p:nvSpPr>
              <p:cNvPr id="307" name="CustomShape 19"/>
              <p:cNvSpPr/>
              <p:nvPr/>
            </p:nvSpPr>
            <p:spPr>
              <a:xfrm rot="10800000">
                <a:off x="916200" y="2842560"/>
                <a:ext cx="664560" cy="138240"/>
              </a:xfrm>
              <a:custGeom>
                <a:avLst/>
                <a:gdLst/>
                <a:ahLst/>
                <a:rect l="l" t="t" r="r" b="b"/>
                <a:pathLst>
                  <a:path w="590550" h="190500">
                    <a:moveTo>
                      <a:pt x="7144" y="7144"/>
                    </a:moveTo>
                    <a:lnTo>
                      <a:pt x="408146" y="7144"/>
                    </a:lnTo>
                    <a:lnTo>
                      <a:pt x="585311" y="184309"/>
                    </a:lnTo>
                    <a:lnTo>
                      <a:pt x="580549" y="189071"/>
                    </a:lnTo>
                    <a:lnTo>
                      <a:pt x="405289" y="13811"/>
                    </a:lnTo>
                    <a:lnTo>
                      <a:pt x="7144" y="13811"/>
                    </a:lnTo>
                    <a:close/>
                  </a:path>
                </a:pathLst>
              </a:custGeom>
              <a:noFill/>
              <a:ln w="9360">
                <a:noFill/>
              </a:ln>
            </p:spPr>
            <p:style>
              <a:lnRef idx="0"/>
              <a:fillRef idx="0"/>
              <a:effectRef idx="0"/>
              <a:fontRef idx="minor"/>
            </p:style>
          </p:sp>
          <p:sp>
            <p:nvSpPr>
              <p:cNvPr id="308" name="CustomShape 20"/>
              <p:cNvSpPr/>
              <p:nvPr/>
            </p:nvSpPr>
            <p:spPr>
              <a:xfrm rot="10800000">
                <a:off x="1562760" y="2960640"/>
                <a:ext cx="42480" cy="273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noFill/>
              <a:ln w="9360">
                <a:noFill/>
              </a:ln>
            </p:spPr>
            <p:style>
              <a:lnRef idx="0"/>
              <a:fillRef idx="0"/>
              <a:effectRef idx="0"/>
              <a:fontRef idx="minor"/>
            </p:style>
          </p:sp>
          <p:sp>
            <p:nvSpPr>
              <p:cNvPr id="309" name="CustomShape 21"/>
              <p:cNvSpPr/>
              <p:nvPr/>
            </p:nvSpPr>
            <p:spPr>
              <a:xfrm rot="10800000">
                <a:off x="1253880" y="2813400"/>
                <a:ext cx="407160" cy="68760"/>
              </a:xfrm>
              <a:custGeom>
                <a:avLst/>
                <a:gdLst/>
                <a:ahLst/>
                <a:rect l="l" t="t" r="r" b="b"/>
                <a:pathLst>
                  <a:path w="361950" h="95250">
                    <a:moveTo>
                      <a:pt x="349091" y="7144"/>
                    </a:moveTo>
                    <a:lnTo>
                      <a:pt x="354806" y="12859"/>
                    </a:lnTo>
                    <a:lnTo>
                      <a:pt x="271939" y="94774"/>
                    </a:lnTo>
                    <a:lnTo>
                      <a:pt x="7144" y="94774"/>
                    </a:lnTo>
                    <a:lnTo>
                      <a:pt x="7144" y="88106"/>
                    </a:lnTo>
                    <a:lnTo>
                      <a:pt x="269081" y="88106"/>
                    </a:lnTo>
                    <a:close/>
                  </a:path>
                </a:pathLst>
              </a:custGeom>
              <a:noFill/>
              <a:ln w="9360">
                <a:noFill/>
              </a:ln>
            </p:spPr>
            <p:style>
              <a:lnRef idx="0"/>
              <a:fillRef idx="0"/>
              <a:effectRef idx="0"/>
              <a:fontRef idx="minor"/>
            </p:style>
          </p:sp>
          <p:sp>
            <p:nvSpPr>
              <p:cNvPr id="310" name="CustomShape 22"/>
              <p:cNvSpPr/>
              <p:nvPr/>
            </p:nvSpPr>
            <p:spPr>
              <a:xfrm rot="10800000">
                <a:off x="1632600" y="2802960"/>
                <a:ext cx="42480" cy="273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2861" y="12859"/>
                      <a:pt x="27146" y="7144"/>
                      <a:pt x="20479" y="7144"/>
                    </a:cubicBezTo>
                    <a:close/>
                  </a:path>
                </a:pathLst>
              </a:custGeom>
              <a:noFill/>
              <a:ln w="9360">
                <a:noFill/>
              </a:ln>
            </p:spPr>
            <p:style>
              <a:lnRef idx="0"/>
              <a:fillRef idx="0"/>
              <a:effectRef idx="0"/>
              <a:fontRef idx="minor"/>
            </p:style>
          </p:sp>
          <p:sp>
            <p:nvSpPr>
              <p:cNvPr id="311" name="CustomShape 23"/>
              <p:cNvSpPr/>
              <p:nvPr/>
            </p:nvSpPr>
            <p:spPr>
              <a:xfrm rot="10800000">
                <a:off x="201960" y="2959200"/>
                <a:ext cx="911160" cy="145080"/>
              </a:xfrm>
              <a:custGeom>
                <a:avLst/>
                <a:gdLst/>
                <a:ahLst/>
                <a:rect l="l" t="t" r="r" b="b"/>
                <a:pathLst>
                  <a:path w="809625" h="200025">
                    <a:moveTo>
                      <a:pt x="11906" y="7144"/>
                    </a:moveTo>
                    <a:lnTo>
                      <a:pt x="192881" y="188119"/>
                    </a:lnTo>
                    <a:lnTo>
                      <a:pt x="808196" y="188119"/>
                    </a:lnTo>
                    <a:lnTo>
                      <a:pt x="808196" y="195739"/>
                    </a:lnTo>
                    <a:lnTo>
                      <a:pt x="190024" y="194786"/>
                    </a:lnTo>
                    <a:lnTo>
                      <a:pt x="7144" y="11906"/>
                    </a:lnTo>
                    <a:close/>
                  </a:path>
                </a:pathLst>
              </a:custGeom>
              <a:noFill/>
              <a:ln w="9360">
                <a:noFill/>
              </a:ln>
            </p:spPr>
            <p:style>
              <a:lnRef idx="0"/>
              <a:fillRef idx="0"/>
              <a:effectRef idx="0"/>
              <a:fontRef idx="minor"/>
            </p:style>
          </p:sp>
          <p:sp>
            <p:nvSpPr>
              <p:cNvPr id="312" name="CustomShape 24"/>
              <p:cNvSpPr/>
              <p:nvPr/>
            </p:nvSpPr>
            <p:spPr>
              <a:xfrm rot="10800000">
                <a:off x="184680" y="2952360"/>
                <a:ext cx="42480" cy="27360"/>
              </a:xfrm>
              <a:custGeom>
                <a:avLst/>
                <a:gdLst/>
                <a:ahLst/>
                <a:rect l="l" t="t" r="r" b="b"/>
                <a:pathLst>
                  <a:path w="38100" h="38100">
                    <a:moveTo>
                      <a:pt x="20479" y="33814"/>
                    </a:moveTo>
                    <a:cubicBezTo>
                      <a:pt x="28099" y="33814"/>
                      <a:pt x="33814" y="28099"/>
                      <a:pt x="33814" y="20479"/>
                    </a:cubicBezTo>
                    <a:cubicBezTo>
                      <a:pt x="33814" y="12859"/>
                      <a:pt x="28099" y="7144"/>
                      <a:pt x="20479" y="7144"/>
                    </a:cubicBezTo>
                    <a:cubicBezTo>
                      <a:pt x="12859" y="7144"/>
                      <a:pt x="7144" y="12859"/>
                      <a:pt x="7144" y="20479"/>
                    </a:cubicBezTo>
                    <a:cubicBezTo>
                      <a:pt x="7144" y="28099"/>
                      <a:pt x="13811" y="33814"/>
                      <a:pt x="20479" y="33814"/>
                    </a:cubicBezTo>
                    <a:close/>
                  </a:path>
                </a:pathLst>
              </a:custGeom>
              <a:noFill/>
              <a:ln w="9360">
                <a:noFill/>
              </a:ln>
            </p:spPr>
            <p:style>
              <a:lnRef idx="0"/>
              <a:fillRef idx="0"/>
              <a:effectRef idx="0"/>
              <a:fontRef idx="minor"/>
            </p:style>
          </p:sp>
        </p:grpSp>
        <p:pic>
          <p:nvPicPr>
            <p:cNvPr id="313" name="Graphic 16" descr=""/>
            <p:cNvPicPr/>
            <p:nvPr/>
          </p:nvPicPr>
          <p:blipFill>
            <a:blip r:embed="rId1"/>
            <a:stretch/>
          </p:blipFill>
          <p:spPr>
            <a:xfrm>
              <a:off x="-1772640" y="3219120"/>
              <a:ext cx="4053600" cy="560520"/>
            </a:xfrm>
            <a:prstGeom prst="rect">
              <a:avLst/>
            </a:prstGeom>
            <a:ln>
              <a:noFill/>
            </a:ln>
          </p:spPr>
        </p:pic>
        <p:pic>
          <p:nvPicPr>
            <p:cNvPr id="314" name="Graphic 17" descr=""/>
            <p:cNvPicPr/>
            <p:nvPr/>
          </p:nvPicPr>
          <p:blipFill>
            <a:blip r:embed="rId2"/>
            <a:stretch/>
          </p:blipFill>
          <p:spPr>
            <a:xfrm>
              <a:off x="-532080" y="3511440"/>
              <a:ext cx="4053600" cy="560520"/>
            </a:xfrm>
            <a:prstGeom prst="rect">
              <a:avLst/>
            </a:prstGeom>
            <a:ln>
              <a:noFill/>
            </a:ln>
          </p:spPr>
        </p:pic>
        <p:pic>
          <p:nvPicPr>
            <p:cNvPr id="315" name="Graphic 18" descr=""/>
            <p:cNvPicPr/>
            <p:nvPr/>
          </p:nvPicPr>
          <p:blipFill>
            <a:blip r:embed="rId3"/>
            <a:stretch/>
          </p:blipFill>
          <p:spPr>
            <a:xfrm>
              <a:off x="-888840" y="3976920"/>
              <a:ext cx="4053600" cy="560520"/>
            </a:xfrm>
            <a:prstGeom prst="rect">
              <a:avLst/>
            </a:prstGeom>
            <a:ln>
              <a:noFill/>
            </a:ln>
          </p:spPr>
        </p:pic>
        <p:grpSp>
          <p:nvGrpSpPr>
            <p:cNvPr id="316" name="Group 25"/>
            <p:cNvGrpSpPr/>
            <p:nvPr/>
          </p:nvGrpSpPr>
          <p:grpSpPr>
            <a:xfrm>
              <a:off x="-1367280" y="3457080"/>
              <a:ext cx="4043520" cy="558000"/>
              <a:chOff x="-1367280" y="3457080"/>
              <a:chExt cx="4043520" cy="558000"/>
            </a:xfrm>
          </p:grpSpPr>
          <p:sp>
            <p:nvSpPr>
              <p:cNvPr id="317" name="CustomShape 26"/>
              <p:cNvSpPr/>
              <p:nvPr/>
            </p:nvSpPr>
            <p:spPr>
              <a:xfrm rot="10800000">
                <a:off x="-1354320" y="3676680"/>
                <a:ext cx="3913920" cy="145080"/>
              </a:xfrm>
              <a:custGeom>
                <a:avLst/>
                <a:gdLst/>
                <a:ahLst/>
                <a:rect l="l" t="t" r="r" b="b"/>
                <a:pathLst>
                  <a:path w="3476625" h="200025">
                    <a:moveTo>
                      <a:pt x="1497806" y="7144"/>
                    </a:moveTo>
                    <a:lnTo>
                      <a:pt x="1822609" y="7144"/>
                    </a:lnTo>
                    <a:lnTo>
                      <a:pt x="1899761" y="84296"/>
                    </a:lnTo>
                    <a:lnTo>
                      <a:pt x="2174081" y="84296"/>
                    </a:lnTo>
                    <a:lnTo>
                      <a:pt x="2240756" y="17621"/>
                    </a:lnTo>
                    <a:lnTo>
                      <a:pt x="3470434" y="17621"/>
                    </a:lnTo>
                    <a:lnTo>
                      <a:pt x="3470434" y="24289"/>
                    </a:lnTo>
                    <a:lnTo>
                      <a:pt x="2243614" y="24289"/>
                    </a:lnTo>
                    <a:lnTo>
                      <a:pt x="2176939" y="90964"/>
                    </a:lnTo>
                    <a:lnTo>
                      <a:pt x="1896904" y="90964"/>
                    </a:lnTo>
                    <a:lnTo>
                      <a:pt x="1819751" y="13811"/>
                    </a:lnTo>
                    <a:lnTo>
                      <a:pt x="1500664" y="13811"/>
                    </a:lnTo>
                    <a:lnTo>
                      <a:pt x="1432084" y="120491"/>
                    </a:lnTo>
                    <a:lnTo>
                      <a:pt x="1057751" y="120491"/>
                    </a:lnTo>
                    <a:lnTo>
                      <a:pt x="971074" y="14764"/>
                    </a:lnTo>
                    <a:lnTo>
                      <a:pt x="379571" y="14764"/>
                    </a:lnTo>
                    <a:lnTo>
                      <a:pt x="11906" y="201454"/>
                    </a:lnTo>
                    <a:lnTo>
                      <a:pt x="7144" y="196691"/>
                    </a:lnTo>
                    <a:lnTo>
                      <a:pt x="376714" y="8096"/>
                    </a:lnTo>
                    <a:lnTo>
                      <a:pt x="973931" y="8096"/>
                    </a:lnTo>
                    <a:lnTo>
                      <a:pt x="1061561" y="113824"/>
                    </a:lnTo>
                    <a:lnTo>
                      <a:pt x="1429226" y="113824"/>
                    </a:lnTo>
                    <a:close/>
                  </a:path>
                </a:pathLst>
              </a:custGeom>
              <a:noFill/>
              <a:ln w="9360">
                <a:noFill/>
              </a:ln>
            </p:spPr>
            <p:style>
              <a:lnRef idx="0"/>
              <a:fillRef idx="0"/>
              <a:effectRef idx="0"/>
              <a:fontRef idx="minor"/>
            </p:style>
          </p:sp>
          <p:sp>
            <p:nvSpPr>
              <p:cNvPr id="318" name="CustomShape 27"/>
              <p:cNvSpPr/>
              <p:nvPr/>
            </p:nvSpPr>
            <p:spPr>
              <a:xfrm rot="10800000">
                <a:off x="-1367280" y="3794040"/>
                <a:ext cx="42480" cy="27360"/>
              </a:xfrm>
              <a:custGeom>
                <a:avLst/>
                <a:gdLst/>
                <a:ah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2859"/>
                      <a:pt x="12859" y="7144"/>
                      <a:pt x="20479" y="7144"/>
                    </a:cubicBezTo>
                    <a:close/>
                  </a:path>
                </a:pathLst>
              </a:custGeom>
              <a:noFill/>
              <a:ln w="9360">
                <a:noFill/>
              </a:ln>
            </p:spPr>
            <p:style>
              <a:lnRef idx="0"/>
              <a:fillRef idx="0"/>
              <a:effectRef idx="0"/>
              <a:fontRef idx="minor"/>
            </p:style>
          </p:sp>
          <p:sp>
            <p:nvSpPr>
              <p:cNvPr id="319" name="CustomShape 28"/>
              <p:cNvSpPr/>
              <p:nvPr/>
            </p:nvSpPr>
            <p:spPr>
              <a:xfrm rot="10800000">
                <a:off x="2528640" y="3664800"/>
                <a:ext cx="42480" cy="27360"/>
              </a:xfrm>
              <a:custGeom>
                <a:avLst/>
                <a:gdLst/>
                <a:ah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noFill/>
              <a:ln w="9360">
                <a:noFill/>
              </a:ln>
            </p:spPr>
            <p:style>
              <a:lnRef idx="0"/>
              <a:fillRef idx="0"/>
              <a:effectRef idx="0"/>
              <a:fontRef idx="minor"/>
            </p:style>
          </p:sp>
          <p:sp>
            <p:nvSpPr>
              <p:cNvPr id="320" name="CustomShape 29"/>
              <p:cNvSpPr/>
              <p:nvPr/>
            </p:nvSpPr>
            <p:spPr>
              <a:xfrm rot="10800000">
                <a:off x="-491400" y="3904560"/>
                <a:ext cx="2873880" cy="103320"/>
              </a:xfrm>
              <a:custGeom>
                <a:avLst/>
                <a:gdLst/>
                <a:ahLst/>
                <a:rect l="l" t="t" r="r" b="b"/>
                <a:pathLst>
                  <a:path w="2552700" h="142875">
                    <a:moveTo>
                      <a:pt x="7144" y="7144"/>
                    </a:moveTo>
                    <a:lnTo>
                      <a:pt x="101441" y="7144"/>
                    </a:lnTo>
                    <a:lnTo>
                      <a:pt x="222409" y="128111"/>
                    </a:lnTo>
                    <a:lnTo>
                      <a:pt x="813911" y="128111"/>
                    </a:lnTo>
                    <a:lnTo>
                      <a:pt x="881539" y="21431"/>
                    </a:lnTo>
                    <a:lnTo>
                      <a:pt x="1284446" y="21431"/>
                    </a:lnTo>
                    <a:lnTo>
                      <a:pt x="1343501" y="129064"/>
                    </a:lnTo>
                    <a:lnTo>
                      <a:pt x="1662589" y="129064"/>
                    </a:lnTo>
                    <a:lnTo>
                      <a:pt x="1739741" y="51911"/>
                    </a:lnTo>
                    <a:lnTo>
                      <a:pt x="2019776" y="51911"/>
                    </a:lnTo>
                    <a:lnTo>
                      <a:pt x="2086451" y="117634"/>
                    </a:lnTo>
                    <a:lnTo>
                      <a:pt x="2551271" y="117634"/>
                    </a:lnTo>
                    <a:lnTo>
                      <a:pt x="2551271" y="125254"/>
                    </a:lnTo>
                    <a:lnTo>
                      <a:pt x="2083594" y="125254"/>
                    </a:lnTo>
                    <a:lnTo>
                      <a:pt x="2016919" y="58579"/>
                    </a:lnTo>
                    <a:lnTo>
                      <a:pt x="1742599" y="58579"/>
                    </a:lnTo>
                    <a:lnTo>
                      <a:pt x="1665446" y="135731"/>
                    </a:lnTo>
                    <a:lnTo>
                      <a:pt x="1340644" y="135731"/>
                    </a:lnTo>
                    <a:lnTo>
                      <a:pt x="1281589" y="29051"/>
                    </a:lnTo>
                    <a:lnTo>
                      <a:pt x="885349" y="29051"/>
                    </a:lnTo>
                    <a:lnTo>
                      <a:pt x="816769" y="134779"/>
                    </a:lnTo>
                    <a:lnTo>
                      <a:pt x="219551" y="134779"/>
                    </a:lnTo>
                    <a:lnTo>
                      <a:pt x="98584" y="14764"/>
                    </a:lnTo>
                    <a:lnTo>
                      <a:pt x="7144" y="14764"/>
                    </a:lnTo>
                    <a:close/>
                  </a:path>
                </a:pathLst>
              </a:custGeom>
              <a:noFill/>
              <a:ln w="9360">
                <a:noFill/>
              </a:ln>
            </p:spPr>
            <p:style>
              <a:lnRef idx="0"/>
              <a:fillRef idx="0"/>
              <a:effectRef idx="0"/>
              <a:fontRef idx="minor"/>
            </p:style>
          </p:sp>
          <p:sp>
            <p:nvSpPr>
              <p:cNvPr id="321" name="CustomShape 30"/>
              <p:cNvSpPr/>
              <p:nvPr/>
            </p:nvSpPr>
            <p:spPr>
              <a:xfrm rot="10800000">
                <a:off x="-509400" y="3907440"/>
                <a:ext cx="42480" cy="27360"/>
              </a:xfrm>
              <a:custGeom>
                <a:avLst/>
                <a:gdLst/>
                <a:ah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3811"/>
                      <a:pt x="12859" y="7144"/>
                      <a:pt x="20479" y="7144"/>
                    </a:cubicBezTo>
                    <a:close/>
                  </a:path>
                </a:pathLst>
              </a:custGeom>
              <a:noFill/>
              <a:ln w="9360">
                <a:noFill/>
              </a:ln>
            </p:spPr>
            <p:style>
              <a:lnRef idx="0"/>
              <a:fillRef idx="0"/>
              <a:effectRef idx="0"/>
              <a:fontRef idx="minor"/>
            </p:style>
          </p:sp>
          <p:sp>
            <p:nvSpPr>
              <p:cNvPr id="322" name="CustomShape 31"/>
              <p:cNvSpPr/>
              <p:nvPr/>
            </p:nvSpPr>
            <p:spPr>
              <a:xfrm rot="10800000">
                <a:off x="2354040" y="3987720"/>
                <a:ext cx="42480" cy="273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noFill/>
              <a:ln w="9360">
                <a:noFill/>
              </a:ln>
            </p:spPr>
            <p:style>
              <a:lnRef idx="0"/>
              <a:fillRef idx="0"/>
              <a:effectRef idx="0"/>
              <a:fontRef idx="minor"/>
            </p:style>
          </p:sp>
          <p:sp>
            <p:nvSpPr>
              <p:cNvPr id="323" name="CustomShape 32"/>
              <p:cNvSpPr/>
              <p:nvPr/>
            </p:nvSpPr>
            <p:spPr>
              <a:xfrm rot="10800000">
                <a:off x="-808560" y="3737520"/>
                <a:ext cx="761040" cy="75960"/>
              </a:xfrm>
              <a:custGeom>
                <a:avLst/>
                <a:gdLst/>
                <a:ahLst/>
                <a:rect l="l" t="t" r="r" b="b"/>
                <a:pathLst>
                  <a:path w="676275" h="104775">
                    <a:moveTo>
                      <a:pt x="668179" y="7144"/>
                    </a:moveTo>
                    <a:lnTo>
                      <a:pt x="672941" y="11906"/>
                    </a:lnTo>
                    <a:lnTo>
                      <a:pt x="471964" y="98584"/>
                    </a:lnTo>
                    <a:lnTo>
                      <a:pt x="7144" y="98584"/>
                    </a:lnTo>
                    <a:lnTo>
                      <a:pt x="7144" y="91916"/>
                    </a:lnTo>
                    <a:lnTo>
                      <a:pt x="469106" y="91916"/>
                    </a:lnTo>
                    <a:close/>
                  </a:path>
                </a:pathLst>
              </a:custGeom>
              <a:noFill/>
              <a:ln w="9360">
                <a:noFill/>
              </a:ln>
            </p:spPr>
            <p:style>
              <a:lnRef idx="0"/>
              <a:fillRef idx="0"/>
              <a:effectRef idx="0"/>
              <a:fontRef idx="minor"/>
            </p:style>
          </p:sp>
          <p:sp>
            <p:nvSpPr>
              <p:cNvPr id="324" name="CustomShape 33"/>
              <p:cNvSpPr/>
              <p:nvPr/>
            </p:nvSpPr>
            <p:spPr>
              <a:xfrm rot="10800000">
                <a:off x="-75960" y="3731760"/>
                <a:ext cx="42480" cy="273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7146" y="7144"/>
                      <a:pt x="20479" y="7144"/>
                    </a:cubicBezTo>
                    <a:close/>
                  </a:path>
                </a:pathLst>
              </a:custGeom>
              <a:noFill/>
              <a:ln w="9360">
                <a:noFill/>
              </a:ln>
            </p:spPr>
            <p:style>
              <a:lnRef idx="0"/>
              <a:fillRef idx="0"/>
              <a:effectRef idx="0"/>
              <a:fontRef idx="minor"/>
            </p:style>
          </p:sp>
          <p:sp>
            <p:nvSpPr>
              <p:cNvPr id="325" name="CustomShape 34"/>
              <p:cNvSpPr/>
              <p:nvPr/>
            </p:nvSpPr>
            <p:spPr>
              <a:xfrm rot="10800000">
                <a:off x="653040" y="3468600"/>
                <a:ext cx="836280" cy="352800"/>
              </a:xfrm>
              <a:custGeom>
                <a:avLst/>
                <a:gdLst/>
                <a:ahLst/>
                <a:rect l="l" t="t" r="r" b="b"/>
                <a:pathLst>
                  <a:path w="742950" h="485775">
                    <a:moveTo>
                      <a:pt x="736759" y="7144"/>
                    </a:moveTo>
                    <a:lnTo>
                      <a:pt x="741521" y="11906"/>
                    </a:lnTo>
                    <a:lnTo>
                      <a:pt x="552926" y="200501"/>
                    </a:lnTo>
                    <a:lnTo>
                      <a:pt x="260509" y="200501"/>
                    </a:lnTo>
                    <a:lnTo>
                      <a:pt x="12859" y="486251"/>
                    </a:lnTo>
                    <a:lnTo>
                      <a:pt x="7144" y="481489"/>
                    </a:lnTo>
                    <a:lnTo>
                      <a:pt x="257651" y="192881"/>
                    </a:lnTo>
                    <a:lnTo>
                      <a:pt x="550069" y="192881"/>
                    </a:lnTo>
                    <a:close/>
                  </a:path>
                </a:pathLst>
              </a:custGeom>
              <a:noFill/>
              <a:ln w="9360">
                <a:noFill/>
              </a:ln>
            </p:spPr>
            <p:style>
              <a:lnRef idx="0"/>
              <a:fillRef idx="0"/>
              <a:effectRef idx="0"/>
              <a:fontRef idx="minor"/>
            </p:style>
          </p:sp>
          <p:sp>
            <p:nvSpPr>
              <p:cNvPr id="326" name="CustomShape 35"/>
              <p:cNvSpPr/>
              <p:nvPr/>
            </p:nvSpPr>
            <p:spPr>
              <a:xfrm rot="10800000">
                <a:off x="1457280" y="3457080"/>
                <a:ext cx="42480" cy="27360"/>
              </a:xfrm>
              <a:custGeom>
                <a:avLst/>
                <a:gdLst/>
                <a:ahLst/>
                <a:rect l="l" t="t" r="r" b="b"/>
                <a:pathLst>
                  <a:path w="38100" h="38100">
                    <a:moveTo>
                      <a:pt x="10716" y="11430"/>
                    </a:moveTo>
                    <a:cubicBezTo>
                      <a:pt x="5953" y="16192"/>
                      <a:pt x="5953" y="24765"/>
                      <a:pt x="10716" y="30480"/>
                    </a:cubicBezTo>
                    <a:cubicBezTo>
                      <a:pt x="15478" y="35242"/>
                      <a:pt x="24051" y="35242"/>
                      <a:pt x="29766" y="30480"/>
                    </a:cubicBezTo>
                    <a:cubicBezTo>
                      <a:pt x="34528" y="25717"/>
                      <a:pt x="34528" y="17145"/>
                      <a:pt x="29766" y="11430"/>
                    </a:cubicBezTo>
                    <a:cubicBezTo>
                      <a:pt x="24051" y="5715"/>
                      <a:pt x="15478" y="5715"/>
                      <a:pt x="10716" y="11430"/>
                    </a:cubicBezTo>
                    <a:close/>
                  </a:path>
                </a:pathLst>
              </a:custGeom>
              <a:noFill/>
              <a:ln w="9360">
                <a:noFill/>
              </a:ln>
            </p:spPr>
            <p:style>
              <a:lnRef idx="0"/>
              <a:fillRef idx="0"/>
              <a:effectRef idx="0"/>
              <a:fontRef idx="minor"/>
            </p:style>
          </p:sp>
          <p:sp>
            <p:nvSpPr>
              <p:cNvPr id="327" name="CustomShape 36"/>
              <p:cNvSpPr/>
              <p:nvPr/>
            </p:nvSpPr>
            <p:spPr>
              <a:xfrm rot="10800000">
                <a:off x="1528200" y="3509640"/>
                <a:ext cx="1136520" cy="311040"/>
              </a:xfrm>
              <a:custGeom>
                <a:avLst/>
                <a:gdLst/>
                <a:ahLst/>
                <a:rect l="l" t="t" r="r" b="b"/>
                <a:pathLst>
                  <a:path w="1009650" h="428625">
                    <a:moveTo>
                      <a:pt x="998696" y="7144"/>
                    </a:moveTo>
                    <a:lnTo>
                      <a:pt x="1003459" y="11906"/>
                    </a:lnTo>
                    <a:lnTo>
                      <a:pt x="912019" y="103346"/>
                    </a:lnTo>
                    <a:lnTo>
                      <a:pt x="646271" y="103346"/>
                    </a:lnTo>
                    <a:lnTo>
                      <a:pt x="476726" y="272891"/>
                    </a:lnTo>
                    <a:lnTo>
                      <a:pt x="306229" y="272891"/>
                    </a:lnTo>
                    <a:lnTo>
                      <a:pt x="11906" y="424339"/>
                    </a:lnTo>
                    <a:lnTo>
                      <a:pt x="7144" y="419576"/>
                    </a:lnTo>
                    <a:lnTo>
                      <a:pt x="303371" y="266224"/>
                    </a:lnTo>
                    <a:lnTo>
                      <a:pt x="472916" y="266224"/>
                    </a:lnTo>
                    <a:lnTo>
                      <a:pt x="643414" y="95726"/>
                    </a:lnTo>
                    <a:lnTo>
                      <a:pt x="909161" y="95726"/>
                    </a:lnTo>
                    <a:close/>
                  </a:path>
                </a:pathLst>
              </a:custGeom>
              <a:noFill/>
              <a:ln w="9360">
                <a:noFill/>
              </a:ln>
            </p:spPr>
            <p:style>
              <a:lnRef idx="0"/>
              <a:fillRef idx="0"/>
              <a:effectRef idx="0"/>
              <a:fontRef idx="minor"/>
            </p:style>
          </p:sp>
          <p:sp>
            <p:nvSpPr>
              <p:cNvPr id="328" name="CustomShape 37"/>
              <p:cNvSpPr/>
              <p:nvPr/>
            </p:nvSpPr>
            <p:spPr>
              <a:xfrm rot="10800000">
                <a:off x="2633760" y="3501720"/>
                <a:ext cx="42480" cy="27360"/>
              </a:xfrm>
              <a:custGeom>
                <a:avLst/>
                <a:gdLst/>
                <a:ah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noFill/>
              <a:ln w="9360">
                <a:noFill/>
              </a:ln>
            </p:spPr>
            <p:style>
              <a:lnRef idx="0"/>
              <a:fillRef idx="0"/>
              <a:effectRef idx="0"/>
              <a:fontRef idx="minor"/>
            </p:style>
          </p:sp>
          <p:sp>
            <p:nvSpPr>
              <p:cNvPr id="329" name="CustomShape 38"/>
              <p:cNvSpPr/>
              <p:nvPr/>
            </p:nvSpPr>
            <p:spPr>
              <a:xfrm rot="10800000">
                <a:off x="-981360" y="3803400"/>
                <a:ext cx="1211400" cy="103320"/>
              </a:xfrm>
              <a:custGeom>
                <a:avLst/>
                <a:gdLst/>
                <a:ahLst/>
                <a:rect l="l" t="t" r="r" b="b"/>
                <a:pathLst>
                  <a:path w="1076325" h="142875">
                    <a:moveTo>
                      <a:pt x="11906" y="7144"/>
                    </a:moveTo>
                    <a:lnTo>
                      <a:pt x="50006" y="45244"/>
                    </a:lnTo>
                    <a:lnTo>
                      <a:pt x="869156" y="45244"/>
                    </a:lnTo>
                    <a:lnTo>
                      <a:pt x="1072991" y="134779"/>
                    </a:lnTo>
                    <a:lnTo>
                      <a:pt x="1068229" y="139541"/>
                    </a:lnTo>
                    <a:lnTo>
                      <a:pt x="866299" y="51911"/>
                    </a:lnTo>
                    <a:lnTo>
                      <a:pt x="47149" y="51911"/>
                    </a:lnTo>
                    <a:lnTo>
                      <a:pt x="7144" y="12859"/>
                    </a:lnTo>
                    <a:close/>
                  </a:path>
                </a:pathLst>
              </a:custGeom>
              <a:noFill/>
              <a:ln w="9360">
                <a:noFill/>
              </a:ln>
            </p:spPr>
            <p:style>
              <a:lnRef idx="0"/>
              <a:fillRef idx="0"/>
              <a:effectRef idx="0"/>
              <a:fontRef idx="minor"/>
            </p:style>
          </p:sp>
          <p:sp>
            <p:nvSpPr>
              <p:cNvPr id="330" name="CustomShape 39"/>
              <p:cNvSpPr/>
              <p:nvPr/>
            </p:nvSpPr>
            <p:spPr>
              <a:xfrm rot="10800000">
                <a:off x="199080" y="3886560"/>
                <a:ext cx="42480" cy="27360"/>
              </a:xfrm>
              <a:custGeom>
                <a:avLst/>
                <a:gdLst/>
                <a:ahLst/>
                <a:rect l="l" t="t" r="r" b="b"/>
                <a:pathLst>
                  <a:path w="38100" h="38100">
                    <a:moveTo>
                      <a:pt x="29766" y="10716"/>
                    </a:moveTo>
                    <a:cubicBezTo>
                      <a:pt x="25003" y="5953"/>
                      <a:pt x="16431" y="5953"/>
                      <a:pt x="10716" y="10716"/>
                    </a:cubicBezTo>
                    <a:cubicBezTo>
                      <a:pt x="5953" y="15478"/>
                      <a:pt x="5953" y="24051"/>
                      <a:pt x="10716" y="29766"/>
                    </a:cubicBezTo>
                    <a:cubicBezTo>
                      <a:pt x="15478" y="34528"/>
                      <a:pt x="24051" y="34528"/>
                      <a:pt x="29766" y="29766"/>
                    </a:cubicBezTo>
                    <a:cubicBezTo>
                      <a:pt x="34528" y="24051"/>
                      <a:pt x="34528" y="15478"/>
                      <a:pt x="29766" y="10716"/>
                    </a:cubicBezTo>
                    <a:close/>
                  </a:path>
                </a:pathLst>
              </a:custGeom>
              <a:noFill/>
              <a:ln w="9360">
                <a:noFill/>
              </a:ln>
            </p:spPr>
            <p:style>
              <a:lnRef idx="0"/>
              <a:fillRef idx="0"/>
              <a:effectRef idx="0"/>
              <a:fontRef idx="minor"/>
            </p:style>
          </p:sp>
          <p:sp>
            <p:nvSpPr>
              <p:cNvPr id="331" name="CustomShape 40"/>
              <p:cNvSpPr/>
              <p:nvPr/>
            </p:nvSpPr>
            <p:spPr>
              <a:xfrm rot="10800000">
                <a:off x="1045440" y="3735000"/>
                <a:ext cx="664560" cy="138240"/>
              </a:xfrm>
              <a:custGeom>
                <a:avLst/>
                <a:gdLst/>
                <a:ahLst/>
                <a:rect l="l" t="t" r="r" b="b"/>
                <a:pathLst>
                  <a:path w="590550" h="190500">
                    <a:moveTo>
                      <a:pt x="7144" y="7144"/>
                    </a:moveTo>
                    <a:lnTo>
                      <a:pt x="408146" y="7144"/>
                    </a:lnTo>
                    <a:lnTo>
                      <a:pt x="585311" y="184309"/>
                    </a:lnTo>
                    <a:lnTo>
                      <a:pt x="580549" y="189071"/>
                    </a:lnTo>
                    <a:lnTo>
                      <a:pt x="405289" y="13811"/>
                    </a:lnTo>
                    <a:lnTo>
                      <a:pt x="7144" y="13811"/>
                    </a:lnTo>
                    <a:close/>
                  </a:path>
                </a:pathLst>
              </a:custGeom>
              <a:noFill/>
              <a:ln w="9360">
                <a:noFill/>
              </a:ln>
            </p:spPr>
            <p:style>
              <a:lnRef idx="0"/>
              <a:fillRef idx="0"/>
              <a:effectRef idx="0"/>
              <a:fontRef idx="minor"/>
            </p:style>
          </p:sp>
          <p:sp>
            <p:nvSpPr>
              <p:cNvPr id="332" name="CustomShape 41"/>
              <p:cNvSpPr/>
              <p:nvPr/>
            </p:nvSpPr>
            <p:spPr>
              <a:xfrm rot="10800000">
                <a:off x="1692360" y="3852720"/>
                <a:ext cx="42480" cy="273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noFill/>
              <a:ln w="9360">
                <a:noFill/>
              </a:ln>
            </p:spPr>
            <p:style>
              <a:lnRef idx="0"/>
              <a:fillRef idx="0"/>
              <a:effectRef idx="0"/>
              <a:fontRef idx="minor"/>
            </p:style>
          </p:sp>
          <p:sp>
            <p:nvSpPr>
              <p:cNvPr id="333" name="CustomShape 42"/>
              <p:cNvSpPr/>
              <p:nvPr/>
            </p:nvSpPr>
            <p:spPr>
              <a:xfrm rot="10800000">
                <a:off x="1383480" y="3705480"/>
                <a:ext cx="407160" cy="68760"/>
              </a:xfrm>
              <a:custGeom>
                <a:avLst/>
                <a:gdLst/>
                <a:ahLst/>
                <a:rect l="l" t="t" r="r" b="b"/>
                <a:pathLst>
                  <a:path w="361950" h="95250">
                    <a:moveTo>
                      <a:pt x="349091" y="7144"/>
                    </a:moveTo>
                    <a:lnTo>
                      <a:pt x="354806" y="12859"/>
                    </a:lnTo>
                    <a:lnTo>
                      <a:pt x="271939" y="94774"/>
                    </a:lnTo>
                    <a:lnTo>
                      <a:pt x="7144" y="94774"/>
                    </a:lnTo>
                    <a:lnTo>
                      <a:pt x="7144" y="88106"/>
                    </a:lnTo>
                    <a:lnTo>
                      <a:pt x="269081" y="88106"/>
                    </a:lnTo>
                    <a:close/>
                  </a:path>
                </a:pathLst>
              </a:custGeom>
              <a:noFill/>
              <a:ln w="9360">
                <a:noFill/>
              </a:ln>
            </p:spPr>
            <p:style>
              <a:lnRef idx="0"/>
              <a:fillRef idx="0"/>
              <a:effectRef idx="0"/>
              <a:fontRef idx="minor"/>
            </p:style>
          </p:sp>
          <p:sp>
            <p:nvSpPr>
              <p:cNvPr id="334" name="CustomShape 43"/>
              <p:cNvSpPr/>
              <p:nvPr/>
            </p:nvSpPr>
            <p:spPr>
              <a:xfrm rot="10800000">
                <a:off x="1761840" y="3695040"/>
                <a:ext cx="42480" cy="273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2861" y="12859"/>
                      <a:pt x="27146" y="7144"/>
                      <a:pt x="20479" y="7144"/>
                    </a:cubicBezTo>
                    <a:close/>
                  </a:path>
                </a:pathLst>
              </a:custGeom>
              <a:noFill/>
              <a:ln w="9360">
                <a:noFill/>
              </a:ln>
            </p:spPr>
            <p:style>
              <a:lnRef idx="0"/>
              <a:fillRef idx="0"/>
              <a:effectRef idx="0"/>
              <a:fontRef idx="minor"/>
            </p:style>
          </p:sp>
          <p:sp>
            <p:nvSpPr>
              <p:cNvPr id="335" name="CustomShape 44"/>
              <p:cNvSpPr/>
              <p:nvPr/>
            </p:nvSpPr>
            <p:spPr>
              <a:xfrm rot="10800000">
                <a:off x="331200" y="3851280"/>
                <a:ext cx="911160" cy="145080"/>
              </a:xfrm>
              <a:custGeom>
                <a:avLst/>
                <a:gdLst/>
                <a:ahLst/>
                <a:rect l="l" t="t" r="r" b="b"/>
                <a:pathLst>
                  <a:path w="809625" h="200025">
                    <a:moveTo>
                      <a:pt x="11906" y="7144"/>
                    </a:moveTo>
                    <a:lnTo>
                      <a:pt x="192881" y="188119"/>
                    </a:lnTo>
                    <a:lnTo>
                      <a:pt x="808196" y="188119"/>
                    </a:lnTo>
                    <a:lnTo>
                      <a:pt x="808196" y="195739"/>
                    </a:lnTo>
                    <a:lnTo>
                      <a:pt x="190024" y="194786"/>
                    </a:lnTo>
                    <a:lnTo>
                      <a:pt x="7144" y="11906"/>
                    </a:lnTo>
                    <a:close/>
                  </a:path>
                </a:pathLst>
              </a:custGeom>
              <a:noFill/>
              <a:ln w="9360">
                <a:noFill/>
              </a:ln>
            </p:spPr>
            <p:style>
              <a:lnRef idx="0"/>
              <a:fillRef idx="0"/>
              <a:effectRef idx="0"/>
              <a:fontRef idx="minor"/>
            </p:style>
          </p:sp>
          <p:sp>
            <p:nvSpPr>
              <p:cNvPr id="336" name="CustomShape 45"/>
              <p:cNvSpPr/>
              <p:nvPr/>
            </p:nvSpPr>
            <p:spPr>
              <a:xfrm rot="10800000">
                <a:off x="314280" y="3844440"/>
                <a:ext cx="42480" cy="27360"/>
              </a:xfrm>
              <a:custGeom>
                <a:avLst/>
                <a:gdLst/>
                <a:ahLst/>
                <a:rect l="l" t="t" r="r" b="b"/>
                <a:pathLst>
                  <a:path w="38100" h="38100">
                    <a:moveTo>
                      <a:pt x="20479" y="33814"/>
                    </a:moveTo>
                    <a:cubicBezTo>
                      <a:pt x="28099" y="33814"/>
                      <a:pt x="33814" y="28099"/>
                      <a:pt x="33814" y="20479"/>
                    </a:cubicBezTo>
                    <a:cubicBezTo>
                      <a:pt x="33814" y="12859"/>
                      <a:pt x="28099" y="7144"/>
                      <a:pt x="20479" y="7144"/>
                    </a:cubicBezTo>
                    <a:cubicBezTo>
                      <a:pt x="12859" y="7144"/>
                      <a:pt x="7144" y="12859"/>
                      <a:pt x="7144" y="20479"/>
                    </a:cubicBezTo>
                    <a:cubicBezTo>
                      <a:pt x="7144" y="28099"/>
                      <a:pt x="13811" y="33814"/>
                      <a:pt x="20479" y="33814"/>
                    </a:cubicBezTo>
                    <a:close/>
                  </a:path>
                </a:pathLst>
              </a:custGeom>
              <a:noFill/>
              <a:ln w="9360">
                <a:noFill/>
              </a:ln>
            </p:spPr>
            <p:style>
              <a:lnRef idx="0"/>
              <a:fillRef idx="0"/>
              <a:effectRef idx="0"/>
              <a:fontRef idx="minor"/>
            </p:style>
          </p:sp>
        </p:grpSp>
        <p:grpSp>
          <p:nvGrpSpPr>
            <p:cNvPr id="337" name="Group 46"/>
            <p:cNvGrpSpPr/>
            <p:nvPr/>
          </p:nvGrpSpPr>
          <p:grpSpPr>
            <a:xfrm>
              <a:off x="-278640" y="2286720"/>
              <a:ext cx="3011760" cy="415440"/>
              <a:chOff x="-278640" y="2286720"/>
              <a:chExt cx="3011760" cy="415440"/>
            </a:xfrm>
          </p:grpSpPr>
          <p:sp>
            <p:nvSpPr>
              <p:cNvPr id="338" name="CustomShape 47"/>
              <p:cNvSpPr/>
              <p:nvPr/>
            </p:nvSpPr>
            <p:spPr>
              <a:xfrm>
                <a:off x="-191880" y="2430720"/>
                <a:ext cx="2915640" cy="108000"/>
              </a:xfrm>
              <a:custGeom>
                <a:avLst/>
                <a:gdLst/>
                <a:ahLst/>
                <a:rect l="l" t="t" r="r" b="b"/>
                <a:pathLst>
                  <a:path w="3476625" h="200025">
                    <a:moveTo>
                      <a:pt x="1497806" y="7144"/>
                    </a:moveTo>
                    <a:lnTo>
                      <a:pt x="1822609" y="7144"/>
                    </a:lnTo>
                    <a:lnTo>
                      <a:pt x="1899761" y="84296"/>
                    </a:lnTo>
                    <a:lnTo>
                      <a:pt x="2174081" y="84296"/>
                    </a:lnTo>
                    <a:lnTo>
                      <a:pt x="2240756" y="17621"/>
                    </a:lnTo>
                    <a:lnTo>
                      <a:pt x="3470434" y="17621"/>
                    </a:lnTo>
                    <a:lnTo>
                      <a:pt x="3470434" y="24289"/>
                    </a:lnTo>
                    <a:lnTo>
                      <a:pt x="2243614" y="24289"/>
                    </a:lnTo>
                    <a:lnTo>
                      <a:pt x="2176939" y="90964"/>
                    </a:lnTo>
                    <a:lnTo>
                      <a:pt x="1896904" y="90964"/>
                    </a:lnTo>
                    <a:lnTo>
                      <a:pt x="1819751" y="13811"/>
                    </a:lnTo>
                    <a:lnTo>
                      <a:pt x="1500664" y="13811"/>
                    </a:lnTo>
                    <a:lnTo>
                      <a:pt x="1432084" y="120491"/>
                    </a:lnTo>
                    <a:lnTo>
                      <a:pt x="1057751" y="120491"/>
                    </a:lnTo>
                    <a:lnTo>
                      <a:pt x="971074" y="14764"/>
                    </a:lnTo>
                    <a:lnTo>
                      <a:pt x="379571" y="14764"/>
                    </a:lnTo>
                    <a:lnTo>
                      <a:pt x="11906" y="201454"/>
                    </a:lnTo>
                    <a:lnTo>
                      <a:pt x="7144" y="196691"/>
                    </a:lnTo>
                    <a:lnTo>
                      <a:pt x="376714" y="8096"/>
                    </a:lnTo>
                    <a:lnTo>
                      <a:pt x="973931" y="8096"/>
                    </a:lnTo>
                    <a:lnTo>
                      <a:pt x="1061561" y="113824"/>
                    </a:lnTo>
                    <a:lnTo>
                      <a:pt x="1429226" y="113824"/>
                    </a:lnTo>
                    <a:close/>
                  </a:path>
                </a:pathLst>
              </a:custGeom>
              <a:noFill/>
              <a:ln w="9360">
                <a:noFill/>
              </a:ln>
            </p:spPr>
            <p:style>
              <a:lnRef idx="0"/>
              <a:fillRef idx="0"/>
              <a:effectRef idx="0"/>
              <a:fontRef idx="minor"/>
            </p:style>
          </p:sp>
          <p:sp>
            <p:nvSpPr>
              <p:cNvPr id="339" name="CustomShape 48"/>
              <p:cNvSpPr/>
              <p:nvPr/>
            </p:nvSpPr>
            <p:spPr>
              <a:xfrm>
                <a:off x="2701440" y="2431080"/>
                <a:ext cx="31680" cy="20160"/>
              </a:xfrm>
              <a:custGeom>
                <a:avLst/>
                <a:gdLst/>
                <a:ah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2859"/>
                      <a:pt x="12859" y="7144"/>
                      <a:pt x="20479" y="7144"/>
                    </a:cubicBezTo>
                    <a:close/>
                  </a:path>
                </a:pathLst>
              </a:custGeom>
              <a:noFill/>
              <a:ln w="9360">
                <a:noFill/>
              </a:ln>
            </p:spPr>
            <p:style>
              <a:lnRef idx="0"/>
              <a:fillRef idx="0"/>
              <a:effectRef idx="0"/>
              <a:fontRef idx="minor"/>
            </p:style>
          </p:sp>
          <p:sp>
            <p:nvSpPr>
              <p:cNvPr id="340" name="CustomShape 49"/>
              <p:cNvSpPr/>
              <p:nvPr/>
            </p:nvSpPr>
            <p:spPr>
              <a:xfrm>
                <a:off x="-200520" y="2527200"/>
                <a:ext cx="31680" cy="20160"/>
              </a:xfrm>
              <a:custGeom>
                <a:avLst/>
                <a:gdLst/>
                <a:ah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noFill/>
              <a:ln w="9360">
                <a:noFill/>
              </a:ln>
            </p:spPr>
            <p:style>
              <a:lnRef idx="0"/>
              <a:fillRef idx="0"/>
              <a:effectRef idx="0"/>
              <a:fontRef idx="minor"/>
            </p:style>
          </p:sp>
          <p:sp>
            <p:nvSpPr>
              <p:cNvPr id="341" name="CustomShape 50"/>
              <p:cNvSpPr/>
              <p:nvPr/>
            </p:nvSpPr>
            <p:spPr>
              <a:xfrm>
                <a:off x="-60120" y="2291760"/>
                <a:ext cx="2140560" cy="77040"/>
              </a:xfrm>
              <a:custGeom>
                <a:avLst/>
                <a:gdLst/>
                <a:ahLst/>
                <a:rect l="l" t="t" r="r" b="b"/>
                <a:pathLst>
                  <a:path w="2552700" h="142875">
                    <a:moveTo>
                      <a:pt x="7144" y="7144"/>
                    </a:moveTo>
                    <a:lnTo>
                      <a:pt x="101441" y="7144"/>
                    </a:lnTo>
                    <a:lnTo>
                      <a:pt x="222409" y="128111"/>
                    </a:lnTo>
                    <a:lnTo>
                      <a:pt x="813911" y="128111"/>
                    </a:lnTo>
                    <a:lnTo>
                      <a:pt x="881539" y="21431"/>
                    </a:lnTo>
                    <a:lnTo>
                      <a:pt x="1284446" y="21431"/>
                    </a:lnTo>
                    <a:lnTo>
                      <a:pt x="1343501" y="129064"/>
                    </a:lnTo>
                    <a:lnTo>
                      <a:pt x="1662589" y="129064"/>
                    </a:lnTo>
                    <a:lnTo>
                      <a:pt x="1739741" y="51911"/>
                    </a:lnTo>
                    <a:lnTo>
                      <a:pt x="2019776" y="51911"/>
                    </a:lnTo>
                    <a:lnTo>
                      <a:pt x="2086451" y="117634"/>
                    </a:lnTo>
                    <a:lnTo>
                      <a:pt x="2551271" y="117634"/>
                    </a:lnTo>
                    <a:lnTo>
                      <a:pt x="2551271" y="125254"/>
                    </a:lnTo>
                    <a:lnTo>
                      <a:pt x="2083594" y="125254"/>
                    </a:lnTo>
                    <a:lnTo>
                      <a:pt x="2016919" y="58579"/>
                    </a:lnTo>
                    <a:lnTo>
                      <a:pt x="1742599" y="58579"/>
                    </a:lnTo>
                    <a:lnTo>
                      <a:pt x="1665446" y="135731"/>
                    </a:lnTo>
                    <a:lnTo>
                      <a:pt x="1340644" y="135731"/>
                    </a:lnTo>
                    <a:lnTo>
                      <a:pt x="1281589" y="29051"/>
                    </a:lnTo>
                    <a:lnTo>
                      <a:pt x="885349" y="29051"/>
                    </a:lnTo>
                    <a:lnTo>
                      <a:pt x="816769" y="134779"/>
                    </a:lnTo>
                    <a:lnTo>
                      <a:pt x="219551" y="134779"/>
                    </a:lnTo>
                    <a:lnTo>
                      <a:pt x="98584" y="14764"/>
                    </a:lnTo>
                    <a:lnTo>
                      <a:pt x="7144" y="14764"/>
                    </a:lnTo>
                    <a:close/>
                  </a:path>
                </a:pathLst>
              </a:custGeom>
              <a:noFill/>
              <a:ln w="9360">
                <a:noFill/>
              </a:ln>
            </p:spPr>
            <p:style>
              <a:lnRef idx="0"/>
              <a:fillRef idx="0"/>
              <a:effectRef idx="0"/>
              <a:fontRef idx="minor"/>
            </p:style>
          </p:sp>
          <p:sp>
            <p:nvSpPr>
              <p:cNvPr id="342" name="CustomShape 51"/>
              <p:cNvSpPr/>
              <p:nvPr/>
            </p:nvSpPr>
            <p:spPr>
              <a:xfrm>
                <a:off x="2062440" y="2346480"/>
                <a:ext cx="31680" cy="20160"/>
              </a:xfrm>
              <a:custGeom>
                <a:avLst/>
                <a:gdLst/>
                <a:ah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3811"/>
                      <a:pt x="12859" y="7144"/>
                      <a:pt x="20479" y="7144"/>
                    </a:cubicBezTo>
                    <a:close/>
                  </a:path>
                </a:pathLst>
              </a:custGeom>
              <a:noFill/>
              <a:ln w="9360">
                <a:noFill/>
              </a:ln>
            </p:spPr>
            <p:style>
              <a:lnRef idx="0"/>
              <a:fillRef idx="0"/>
              <a:effectRef idx="0"/>
              <a:fontRef idx="minor"/>
            </p:style>
          </p:sp>
          <p:sp>
            <p:nvSpPr>
              <p:cNvPr id="343" name="CustomShape 52"/>
              <p:cNvSpPr/>
              <p:nvPr/>
            </p:nvSpPr>
            <p:spPr>
              <a:xfrm>
                <a:off x="-70560" y="2286720"/>
                <a:ext cx="31680" cy="201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noFill/>
              <a:ln w="9360">
                <a:noFill/>
              </a:ln>
            </p:spPr>
            <p:style>
              <a:lnRef idx="0"/>
              <a:fillRef idx="0"/>
              <a:effectRef idx="0"/>
              <a:fontRef idx="minor"/>
            </p:style>
          </p:sp>
          <p:sp>
            <p:nvSpPr>
              <p:cNvPr id="344" name="CustomShape 53"/>
              <p:cNvSpPr/>
              <p:nvPr/>
            </p:nvSpPr>
            <p:spPr>
              <a:xfrm>
                <a:off x="1750320" y="2436840"/>
                <a:ext cx="567000" cy="56520"/>
              </a:xfrm>
              <a:custGeom>
                <a:avLst/>
                <a:gdLst/>
                <a:ahLst/>
                <a:rect l="l" t="t" r="r" b="b"/>
                <a:pathLst>
                  <a:path w="676275" h="104775">
                    <a:moveTo>
                      <a:pt x="668179" y="7144"/>
                    </a:moveTo>
                    <a:lnTo>
                      <a:pt x="672941" y="11906"/>
                    </a:lnTo>
                    <a:lnTo>
                      <a:pt x="471964" y="98584"/>
                    </a:lnTo>
                    <a:lnTo>
                      <a:pt x="7144" y="98584"/>
                    </a:lnTo>
                    <a:lnTo>
                      <a:pt x="7144" y="91916"/>
                    </a:lnTo>
                    <a:lnTo>
                      <a:pt x="469106" y="91916"/>
                    </a:lnTo>
                    <a:close/>
                  </a:path>
                </a:pathLst>
              </a:custGeom>
              <a:noFill/>
              <a:ln w="9360">
                <a:noFill/>
              </a:ln>
            </p:spPr>
            <p:style>
              <a:lnRef idx="0"/>
              <a:fillRef idx="0"/>
              <a:effectRef idx="0"/>
              <a:fontRef idx="minor"/>
            </p:style>
          </p:sp>
          <p:sp>
            <p:nvSpPr>
              <p:cNvPr id="345" name="CustomShape 54"/>
              <p:cNvSpPr/>
              <p:nvPr/>
            </p:nvSpPr>
            <p:spPr>
              <a:xfrm>
                <a:off x="1739880" y="2477520"/>
                <a:ext cx="31680" cy="201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7146" y="7144"/>
                      <a:pt x="20479" y="7144"/>
                    </a:cubicBezTo>
                    <a:close/>
                  </a:path>
                </a:pathLst>
              </a:custGeom>
              <a:noFill/>
              <a:ln w="9360">
                <a:noFill/>
              </a:ln>
            </p:spPr>
            <p:style>
              <a:lnRef idx="0"/>
              <a:fillRef idx="0"/>
              <a:effectRef idx="0"/>
              <a:fontRef idx="minor"/>
            </p:style>
          </p:sp>
          <p:sp>
            <p:nvSpPr>
              <p:cNvPr id="346" name="CustomShape 55"/>
              <p:cNvSpPr/>
              <p:nvPr/>
            </p:nvSpPr>
            <p:spPr>
              <a:xfrm>
                <a:off x="605520" y="2431080"/>
                <a:ext cx="622800" cy="262800"/>
              </a:xfrm>
              <a:custGeom>
                <a:avLst/>
                <a:gdLst/>
                <a:ahLst/>
                <a:rect l="l" t="t" r="r" b="b"/>
                <a:pathLst>
                  <a:path w="742950" h="485775">
                    <a:moveTo>
                      <a:pt x="736759" y="7144"/>
                    </a:moveTo>
                    <a:lnTo>
                      <a:pt x="741521" y="11906"/>
                    </a:lnTo>
                    <a:lnTo>
                      <a:pt x="552926" y="200501"/>
                    </a:lnTo>
                    <a:lnTo>
                      <a:pt x="260509" y="200501"/>
                    </a:lnTo>
                    <a:lnTo>
                      <a:pt x="12859" y="486251"/>
                    </a:lnTo>
                    <a:lnTo>
                      <a:pt x="7144" y="481489"/>
                    </a:lnTo>
                    <a:lnTo>
                      <a:pt x="257651" y="192881"/>
                    </a:lnTo>
                    <a:lnTo>
                      <a:pt x="550069" y="192881"/>
                    </a:lnTo>
                    <a:close/>
                  </a:path>
                </a:pathLst>
              </a:custGeom>
              <a:noFill/>
              <a:ln w="9360">
                <a:noFill/>
              </a:ln>
            </p:spPr>
            <p:style>
              <a:lnRef idx="0"/>
              <a:fillRef idx="0"/>
              <a:effectRef idx="0"/>
              <a:fontRef idx="minor"/>
            </p:style>
          </p:sp>
          <p:sp>
            <p:nvSpPr>
              <p:cNvPr id="347" name="CustomShape 56"/>
              <p:cNvSpPr/>
              <p:nvPr/>
            </p:nvSpPr>
            <p:spPr>
              <a:xfrm>
                <a:off x="597600" y="2682000"/>
                <a:ext cx="31680" cy="20160"/>
              </a:xfrm>
              <a:custGeom>
                <a:avLst/>
                <a:gdLst/>
                <a:ahLst/>
                <a:rect l="l" t="t" r="r" b="b"/>
                <a:pathLst>
                  <a:path w="38100" h="38100">
                    <a:moveTo>
                      <a:pt x="10716" y="11430"/>
                    </a:moveTo>
                    <a:cubicBezTo>
                      <a:pt x="5953" y="16192"/>
                      <a:pt x="5953" y="24765"/>
                      <a:pt x="10716" y="30480"/>
                    </a:cubicBezTo>
                    <a:cubicBezTo>
                      <a:pt x="15478" y="35242"/>
                      <a:pt x="24051" y="35242"/>
                      <a:pt x="29766" y="30480"/>
                    </a:cubicBezTo>
                    <a:cubicBezTo>
                      <a:pt x="34528" y="25717"/>
                      <a:pt x="34528" y="17145"/>
                      <a:pt x="29766" y="11430"/>
                    </a:cubicBezTo>
                    <a:cubicBezTo>
                      <a:pt x="24051" y="5715"/>
                      <a:pt x="15478" y="5715"/>
                      <a:pt x="10716" y="11430"/>
                    </a:cubicBezTo>
                    <a:close/>
                  </a:path>
                </a:pathLst>
              </a:custGeom>
              <a:noFill/>
              <a:ln w="9360">
                <a:noFill/>
              </a:ln>
            </p:spPr>
            <p:style>
              <a:lnRef idx="0"/>
              <a:fillRef idx="0"/>
              <a:effectRef idx="0"/>
              <a:fontRef idx="minor"/>
            </p:style>
          </p:sp>
          <p:sp>
            <p:nvSpPr>
              <p:cNvPr id="348" name="CustomShape 57"/>
              <p:cNvSpPr/>
              <p:nvPr/>
            </p:nvSpPr>
            <p:spPr>
              <a:xfrm>
                <a:off x="-270000" y="2431800"/>
                <a:ext cx="846360" cy="231840"/>
              </a:xfrm>
              <a:custGeom>
                <a:avLst/>
                <a:gdLst/>
                <a:ahLst/>
                <a:rect l="l" t="t" r="r" b="b"/>
                <a:pathLst>
                  <a:path w="1009650" h="428625">
                    <a:moveTo>
                      <a:pt x="998696" y="7144"/>
                    </a:moveTo>
                    <a:lnTo>
                      <a:pt x="1003459" y="11906"/>
                    </a:lnTo>
                    <a:lnTo>
                      <a:pt x="912019" y="103346"/>
                    </a:lnTo>
                    <a:lnTo>
                      <a:pt x="646271" y="103346"/>
                    </a:lnTo>
                    <a:lnTo>
                      <a:pt x="476726" y="272891"/>
                    </a:lnTo>
                    <a:lnTo>
                      <a:pt x="306229" y="272891"/>
                    </a:lnTo>
                    <a:lnTo>
                      <a:pt x="11906" y="424339"/>
                    </a:lnTo>
                    <a:lnTo>
                      <a:pt x="7144" y="419576"/>
                    </a:lnTo>
                    <a:lnTo>
                      <a:pt x="303371" y="266224"/>
                    </a:lnTo>
                    <a:lnTo>
                      <a:pt x="472916" y="266224"/>
                    </a:lnTo>
                    <a:lnTo>
                      <a:pt x="643414" y="95726"/>
                    </a:lnTo>
                    <a:lnTo>
                      <a:pt x="909161" y="95726"/>
                    </a:lnTo>
                    <a:close/>
                  </a:path>
                </a:pathLst>
              </a:custGeom>
              <a:noFill/>
              <a:ln w="9360">
                <a:noFill/>
              </a:ln>
            </p:spPr>
            <p:style>
              <a:lnRef idx="0"/>
              <a:fillRef idx="0"/>
              <a:effectRef idx="0"/>
              <a:fontRef idx="minor"/>
            </p:style>
          </p:sp>
          <p:sp>
            <p:nvSpPr>
              <p:cNvPr id="349" name="CustomShape 58"/>
              <p:cNvSpPr/>
              <p:nvPr/>
            </p:nvSpPr>
            <p:spPr>
              <a:xfrm>
                <a:off x="-278640" y="2648880"/>
                <a:ext cx="31680" cy="20160"/>
              </a:xfrm>
              <a:custGeom>
                <a:avLst/>
                <a:gdLst/>
                <a:ah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noFill/>
              <a:ln w="9360">
                <a:noFill/>
              </a:ln>
            </p:spPr>
            <p:style>
              <a:lnRef idx="0"/>
              <a:fillRef idx="0"/>
              <a:effectRef idx="0"/>
              <a:fontRef idx="minor"/>
            </p:style>
          </p:sp>
          <p:sp>
            <p:nvSpPr>
              <p:cNvPr id="350" name="CustomShape 59"/>
              <p:cNvSpPr/>
              <p:nvPr/>
            </p:nvSpPr>
            <p:spPr>
              <a:xfrm>
                <a:off x="1543320" y="2367360"/>
                <a:ext cx="902520" cy="77040"/>
              </a:xfrm>
              <a:custGeom>
                <a:avLst/>
                <a:gdLst/>
                <a:ahLst/>
                <a:rect l="l" t="t" r="r" b="b"/>
                <a:pathLst>
                  <a:path w="1076325" h="142875">
                    <a:moveTo>
                      <a:pt x="11906" y="7144"/>
                    </a:moveTo>
                    <a:lnTo>
                      <a:pt x="50006" y="45244"/>
                    </a:lnTo>
                    <a:lnTo>
                      <a:pt x="869156" y="45244"/>
                    </a:lnTo>
                    <a:lnTo>
                      <a:pt x="1072991" y="134779"/>
                    </a:lnTo>
                    <a:lnTo>
                      <a:pt x="1068229" y="139541"/>
                    </a:lnTo>
                    <a:lnTo>
                      <a:pt x="866299" y="51911"/>
                    </a:lnTo>
                    <a:lnTo>
                      <a:pt x="47149" y="51911"/>
                    </a:lnTo>
                    <a:lnTo>
                      <a:pt x="7144" y="12859"/>
                    </a:lnTo>
                    <a:close/>
                  </a:path>
                </a:pathLst>
              </a:custGeom>
              <a:noFill/>
              <a:ln w="9360">
                <a:noFill/>
              </a:ln>
            </p:spPr>
            <p:style>
              <a:lnRef idx="0"/>
              <a:fillRef idx="0"/>
              <a:effectRef idx="0"/>
              <a:fontRef idx="minor"/>
            </p:style>
          </p:sp>
          <p:sp>
            <p:nvSpPr>
              <p:cNvPr id="351" name="CustomShape 60"/>
              <p:cNvSpPr/>
              <p:nvPr/>
            </p:nvSpPr>
            <p:spPr>
              <a:xfrm>
                <a:off x="1534680" y="2362320"/>
                <a:ext cx="31680" cy="20160"/>
              </a:xfrm>
              <a:custGeom>
                <a:avLst/>
                <a:gdLst/>
                <a:ahLst/>
                <a:rect l="l" t="t" r="r" b="b"/>
                <a:pathLst>
                  <a:path w="38100" h="38100">
                    <a:moveTo>
                      <a:pt x="29766" y="10716"/>
                    </a:moveTo>
                    <a:cubicBezTo>
                      <a:pt x="25003" y="5953"/>
                      <a:pt x="16431" y="5953"/>
                      <a:pt x="10716" y="10716"/>
                    </a:cubicBezTo>
                    <a:cubicBezTo>
                      <a:pt x="5953" y="15478"/>
                      <a:pt x="5953" y="24051"/>
                      <a:pt x="10716" y="29766"/>
                    </a:cubicBezTo>
                    <a:cubicBezTo>
                      <a:pt x="15478" y="34528"/>
                      <a:pt x="24051" y="34528"/>
                      <a:pt x="29766" y="29766"/>
                    </a:cubicBezTo>
                    <a:cubicBezTo>
                      <a:pt x="34528" y="24051"/>
                      <a:pt x="34528" y="15478"/>
                      <a:pt x="29766" y="10716"/>
                    </a:cubicBezTo>
                    <a:close/>
                  </a:path>
                </a:pathLst>
              </a:custGeom>
              <a:noFill/>
              <a:ln w="9360">
                <a:noFill/>
              </a:ln>
            </p:spPr>
            <p:style>
              <a:lnRef idx="0"/>
              <a:fillRef idx="0"/>
              <a:effectRef idx="0"/>
              <a:fontRef idx="minor"/>
            </p:style>
          </p:sp>
          <p:sp>
            <p:nvSpPr>
              <p:cNvPr id="352" name="CustomShape 61"/>
              <p:cNvSpPr/>
              <p:nvPr/>
            </p:nvSpPr>
            <p:spPr>
              <a:xfrm>
                <a:off x="441000" y="2392560"/>
                <a:ext cx="495000" cy="102960"/>
              </a:xfrm>
              <a:custGeom>
                <a:avLst/>
                <a:gdLst/>
                <a:ahLst/>
                <a:rect l="l" t="t" r="r" b="b"/>
                <a:pathLst>
                  <a:path w="590550" h="190500">
                    <a:moveTo>
                      <a:pt x="7144" y="7144"/>
                    </a:moveTo>
                    <a:lnTo>
                      <a:pt x="408146" y="7144"/>
                    </a:lnTo>
                    <a:lnTo>
                      <a:pt x="585311" y="184309"/>
                    </a:lnTo>
                    <a:lnTo>
                      <a:pt x="580549" y="189071"/>
                    </a:lnTo>
                    <a:lnTo>
                      <a:pt x="405289" y="13811"/>
                    </a:lnTo>
                    <a:lnTo>
                      <a:pt x="7144" y="13811"/>
                    </a:lnTo>
                    <a:close/>
                  </a:path>
                </a:pathLst>
              </a:custGeom>
              <a:noFill/>
              <a:ln w="9360">
                <a:noFill/>
              </a:ln>
            </p:spPr>
            <p:style>
              <a:lnRef idx="0"/>
              <a:fillRef idx="0"/>
              <a:effectRef idx="0"/>
              <a:fontRef idx="minor"/>
            </p:style>
          </p:sp>
          <p:sp>
            <p:nvSpPr>
              <p:cNvPr id="353" name="CustomShape 62"/>
              <p:cNvSpPr/>
              <p:nvPr/>
            </p:nvSpPr>
            <p:spPr>
              <a:xfrm>
                <a:off x="422280" y="2387160"/>
                <a:ext cx="31680" cy="201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noFill/>
              <a:ln w="9360">
                <a:noFill/>
              </a:ln>
            </p:spPr>
            <p:style>
              <a:lnRef idx="0"/>
              <a:fillRef idx="0"/>
              <a:effectRef idx="0"/>
              <a:fontRef idx="minor"/>
            </p:style>
          </p:sp>
          <p:sp>
            <p:nvSpPr>
              <p:cNvPr id="354" name="CustomShape 63"/>
              <p:cNvSpPr/>
              <p:nvPr/>
            </p:nvSpPr>
            <p:spPr>
              <a:xfrm>
                <a:off x="380880" y="2466360"/>
                <a:ext cx="303120" cy="51120"/>
              </a:xfrm>
              <a:custGeom>
                <a:avLst/>
                <a:gdLst/>
                <a:ahLst/>
                <a:rect l="l" t="t" r="r" b="b"/>
                <a:pathLst>
                  <a:path w="361950" h="95250">
                    <a:moveTo>
                      <a:pt x="349091" y="7144"/>
                    </a:moveTo>
                    <a:lnTo>
                      <a:pt x="354806" y="12859"/>
                    </a:lnTo>
                    <a:lnTo>
                      <a:pt x="271939" y="94774"/>
                    </a:lnTo>
                    <a:lnTo>
                      <a:pt x="7144" y="94774"/>
                    </a:lnTo>
                    <a:lnTo>
                      <a:pt x="7144" y="88106"/>
                    </a:lnTo>
                    <a:lnTo>
                      <a:pt x="269081" y="88106"/>
                    </a:lnTo>
                    <a:close/>
                  </a:path>
                </a:pathLst>
              </a:custGeom>
              <a:noFill/>
              <a:ln w="9360">
                <a:noFill/>
              </a:ln>
            </p:spPr>
            <p:style>
              <a:lnRef idx="0"/>
              <a:fillRef idx="0"/>
              <a:effectRef idx="0"/>
              <a:fontRef idx="minor"/>
            </p:style>
          </p:sp>
          <p:sp>
            <p:nvSpPr>
              <p:cNvPr id="355" name="CustomShape 64"/>
              <p:cNvSpPr/>
              <p:nvPr/>
            </p:nvSpPr>
            <p:spPr>
              <a:xfrm>
                <a:off x="370440" y="2504880"/>
                <a:ext cx="31680" cy="201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2861" y="12859"/>
                      <a:pt x="27146" y="7144"/>
                      <a:pt x="20479" y="7144"/>
                    </a:cubicBezTo>
                    <a:close/>
                  </a:path>
                </a:pathLst>
              </a:custGeom>
              <a:noFill/>
              <a:ln w="9360">
                <a:noFill/>
              </a:ln>
            </p:spPr>
            <p:style>
              <a:lnRef idx="0"/>
              <a:fillRef idx="0"/>
              <a:effectRef idx="0"/>
              <a:fontRef idx="minor"/>
            </p:style>
          </p:sp>
          <p:sp>
            <p:nvSpPr>
              <p:cNvPr id="356" name="CustomShape 65"/>
              <p:cNvSpPr/>
              <p:nvPr/>
            </p:nvSpPr>
            <p:spPr>
              <a:xfrm>
                <a:off x="789120" y="2300760"/>
                <a:ext cx="678600" cy="108000"/>
              </a:xfrm>
              <a:custGeom>
                <a:avLst/>
                <a:gdLst/>
                <a:ahLst/>
                <a:rect l="l" t="t" r="r" b="b"/>
                <a:pathLst>
                  <a:path w="809625" h="200025">
                    <a:moveTo>
                      <a:pt x="11906" y="7144"/>
                    </a:moveTo>
                    <a:lnTo>
                      <a:pt x="192881" y="188119"/>
                    </a:lnTo>
                    <a:lnTo>
                      <a:pt x="808196" y="188119"/>
                    </a:lnTo>
                    <a:lnTo>
                      <a:pt x="808196" y="195739"/>
                    </a:lnTo>
                    <a:lnTo>
                      <a:pt x="190024" y="194786"/>
                    </a:lnTo>
                    <a:lnTo>
                      <a:pt x="7144" y="11906"/>
                    </a:lnTo>
                    <a:close/>
                  </a:path>
                </a:pathLst>
              </a:custGeom>
              <a:noFill/>
              <a:ln w="9360">
                <a:noFill/>
              </a:ln>
            </p:spPr>
            <p:style>
              <a:lnRef idx="0"/>
              <a:fillRef idx="0"/>
              <a:effectRef idx="0"/>
              <a:fontRef idx="minor"/>
            </p:style>
          </p:sp>
          <p:sp>
            <p:nvSpPr>
              <p:cNvPr id="357" name="CustomShape 66"/>
              <p:cNvSpPr/>
              <p:nvPr/>
            </p:nvSpPr>
            <p:spPr>
              <a:xfrm>
                <a:off x="1449000" y="2393640"/>
                <a:ext cx="31680" cy="20160"/>
              </a:xfrm>
              <a:custGeom>
                <a:avLst/>
                <a:gdLst/>
                <a:ahLst/>
                <a:rect l="l" t="t" r="r" b="b"/>
                <a:pathLst>
                  <a:path w="38100" h="38100">
                    <a:moveTo>
                      <a:pt x="20479" y="33814"/>
                    </a:moveTo>
                    <a:cubicBezTo>
                      <a:pt x="28099" y="33814"/>
                      <a:pt x="33814" y="28099"/>
                      <a:pt x="33814" y="20479"/>
                    </a:cubicBezTo>
                    <a:cubicBezTo>
                      <a:pt x="33814" y="12859"/>
                      <a:pt x="28099" y="7144"/>
                      <a:pt x="20479" y="7144"/>
                    </a:cubicBezTo>
                    <a:cubicBezTo>
                      <a:pt x="12859" y="7144"/>
                      <a:pt x="7144" y="12859"/>
                      <a:pt x="7144" y="20479"/>
                    </a:cubicBezTo>
                    <a:cubicBezTo>
                      <a:pt x="7144" y="28099"/>
                      <a:pt x="13811" y="33814"/>
                      <a:pt x="20479" y="33814"/>
                    </a:cubicBezTo>
                    <a:close/>
                  </a:path>
                </a:pathLst>
              </a:custGeom>
              <a:noFill/>
              <a:ln w="9360">
                <a:noFill/>
              </a:ln>
            </p:spPr>
            <p:style>
              <a:lnRef idx="0"/>
              <a:fillRef idx="0"/>
              <a:effectRef idx="0"/>
              <a:fontRef idx="minor"/>
            </p:style>
          </p:sp>
        </p:grpSp>
        <p:grpSp>
          <p:nvGrpSpPr>
            <p:cNvPr id="358" name="Group 67"/>
            <p:cNvGrpSpPr/>
            <p:nvPr/>
          </p:nvGrpSpPr>
          <p:grpSpPr>
            <a:xfrm>
              <a:off x="-898560" y="2395080"/>
              <a:ext cx="3942720" cy="867600"/>
              <a:chOff x="-898560" y="2395080"/>
              <a:chExt cx="3942720" cy="867600"/>
            </a:xfrm>
          </p:grpSpPr>
          <p:sp>
            <p:nvSpPr>
              <p:cNvPr id="359" name="CustomShape 68"/>
              <p:cNvSpPr/>
              <p:nvPr/>
            </p:nvSpPr>
            <p:spPr>
              <a:xfrm>
                <a:off x="-300600" y="2531520"/>
                <a:ext cx="3310200" cy="454320"/>
              </a:xfrm>
              <a:custGeom>
                <a:avLst/>
                <a:gdLst/>
                <a:ahLst/>
                <a:rect l="l" t="t" r="r" b="b"/>
                <a:pathLst>
                  <a:path w="3581400" h="762000">
                    <a:moveTo>
                      <a:pt x="37624" y="761524"/>
                    </a:moveTo>
                    <a:cubicBezTo>
                      <a:pt x="20479" y="761524"/>
                      <a:pt x="7144" y="748189"/>
                      <a:pt x="7144" y="731044"/>
                    </a:cubicBezTo>
                    <a:cubicBezTo>
                      <a:pt x="7144" y="713899"/>
                      <a:pt x="20479" y="700564"/>
                      <a:pt x="37624" y="700564"/>
                    </a:cubicBezTo>
                    <a:cubicBezTo>
                      <a:pt x="49054" y="700564"/>
                      <a:pt x="58579" y="706279"/>
                      <a:pt x="64294" y="715804"/>
                    </a:cubicBezTo>
                    <a:lnTo>
                      <a:pt x="1177766" y="715804"/>
                    </a:lnTo>
                    <a:lnTo>
                      <a:pt x="1060609" y="597694"/>
                    </a:lnTo>
                    <a:lnTo>
                      <a:pt x="376714" y="597694"/>
                    </a:lnTo>
                    <a:cubicBezTo>
                      <a:pt x="370999" y="607219"/>
                      <a:pt x="361474" y="612934"/>
                      <a:pt x="350044" y="612934"/>
                    </a:cubicBezTo>
                    <a:cubicBezTo>
                      <a:pt x="332899" y="612934"/>
                      <a:pt x="319564" y="599599"/>
                      <a:pt x="319564" y="582454"/>
                    </a:cubicBezTo>
                    <a:cubicBezTo>
                      <a:pt x="319564" y="565309"/>
                      <a:pt x="332899" y="551974"/>
                      <a:pt x="350044" y="551974"/>
                    </a:cubicBezTo>
                    <a:cubicBezTo>
                      <a:pt x="361474" y="551974"/>
                      <a:pt x="370999" y="557689"/>
                      <a:pt x="376714" y="567214"/>
                    </a:cubicBezTo>
                    <a:lnTo>
                      <a:pt x="804386" y="567214"/>
                    </a:lnTo>
                    <a:lnTo>
                      <a:pt x="755809" y="518636"/>
                    </a:lnTo>
                    <a:lnTo>
                      <a:pt x="469106" y="518636"/>
                    </a:lnTo>
                    <a:cubicBezTo>
                      <a:pt x="463391" y="528161"/>
                      <a:pt x="453866" y="533876"/>
                      <a:pt x="442436" y="533876"/>
                    </a:cubicBezTo>
                    <a:cubicBezTo>
                      <a:pt x="425291" y="533876"/>
                      <a:pt x="411956" y="520541"/>
                      <a:pt x="411956" y="503396"/>
                    </a:cubicBezTo>
                    <a:cubicBezTo>
                      <a:pt x="411956" y="486251"/>
                      <a:pt x="425291" y="472916"/>
                      <a:pt x="442436" y="472916"/>
                    </a:cubicBezTo>
                    <a:cubicBezTo>
                      <a:pt x="453866" y="472916"/>
                      <a:pt x="463391" y="478631"/>
                      <a:pt x="469106" y="488156"/>
                    </a:cubicBezTo>
                    <a:lnTo>
                      <a:pt x="768191" y="488156"/>
                    </a:lnTo>
                    <a:lnTo>
                      <a:pt x="846296" y="566261"/>
                    </a:lnTo>
                    <a:lnTo>
                      <a:pt x="1072039" y="566261"/>
                    </a:lnTo>
                    <a:lnTo>
                      <a:pt x="1219676" y="713899"/>
                    </a:lnTo>
                    <a:lnTo>
                      <a:pt x="1376839" y="713899"/>
                    </a:lnTo>
                    <a:lnTo>
                      <a:pt x="1540669" y="550069"/>
                    </a:lnTo>
                    <a:lnTo>
                      <a:pt x="2015014" y="550069"/>
                    </a:lnTo>
                    <a:lnTo>
                      <a:pt x="2253139" y="311944"/>
                    </a:lnTo>
                    <a:lnTo>
                      <a:pt x="2012156" y="311944"/>
                    </a:lnTo>
                    <a:lnTo>
                      <a:pt x="1900714" y="426244"/>
                    </a:lnTo>
                    <a:lnTo>
                      <a:pt x="1742599" y="426244"/>
                    </a:lnTo>
                    <a:cubicBezTo>
                      <a:pt x="1736884" y="435769"/>
                      <a:pt x="1727359" y="441484"/>
                      <a:pt x="1715929" y="441484"/>
                    </a:cubicBezTo>
                    <a:cubicBezTo>
                      <a:pt x="1698784" y="441484"/>
                      <a:pt x="1685449" y="428149"/>
                      <a:pt x="1685449" y="411004"/>
                    </a:cubicBezTo>
                    <a:cubicBezTo>
                      <a:pt x="1685449" y="393859"/>
                      <a:pt x="1698784" y="380524"/>
                      <a:pt x="1715929" y="380524"/>
                    </a:cubicBezTo>
                    <a:cubicBezTo>
                      <a:pt x="1727359" y="380524"/>
                      <a:pt x="1736884" y="386239"/>
                      <a:pt x="1742599" y="395764"/>
                    </a:cubicBezTo>
                    <a:lnTo>
                      <a:pt x="1888331" y="395764"/>
                    </a:lnTo>
                    <a:lnTo>
                      <a:pt x="1970246" y="313849"/>
                    </a:lnTo>
                    <a:lnTo>
                      <a:pt x="1623536" y="313849"/>
                    </a:lnTo>
                    <a:lnTo>
                      <a:pt x="1400651" y="536734"/>
                    </a:lnTo>
                    <a:cubicBezTo>
                      <a:pt x="1403509" y="547211"/>
                      <a:pt x="1400651" y="558641"/>
                      <a:pt x="1393031" y="566261"/>
                    </a:cubicBezTo>
                    <a:cubicBezTo>
                      <a:pt x="1387316" y="571976"/>
                      <a:pt x="1379696" y="574834"/>
                      <a:pt x="1371124" y="574834"/>
                    </a:cubicBezTo>
                    <a:cubicBezTo>
                      <a:pt x="1362551" y="574834"/>
                      <a:pt x="1354931" y="571976"/>
                      <a:pt x="1349216" y="566261"/>
                    </a:cubicBezTo>
                    <a:cubicBezTo>
                      <a:pt x="1343501" y="560546"/>
                      <a:pt x="1340644" y="552926"/>
                      <a:pt x="1340644" y="544354"/>
                    </a:cubicBezTo>
                    <a:cubicBezTo>
                      <a:pt x="1340644" y="535781"/>
                      <a:pt x="1343501" y="528161"/>
                      <a:pt x="1349216" y="522446"/>
                    </a:cubicBezTo>
                    <a:cubicBezTo>
                      <a:pt x="1354931" y="516731"/>
                      <a:pt x="1362551" y="513874"/>
                      <a:pt x="1371124" y="513874"/>
                    </a:cubicBezTo>
                    <a:cubicBezTo>
                      <a:pt x="1373981" y="513874"/>
                      <a:pt x="1376839" y="513874"/>
                      <a:pt x="1379696" y="514826"/>
                    </a:cubicBezTo>
                    <a:lnTo>
                      <a:pt x="1439704" y="454819"/>
                    </a:lnTo>
                    <a:lnTo>
                      <a:pt x="1025366" y="454819"/>
                    </a:lnTo>
                    <a:lnTo>
                      <a:pt x="988219" y="417671"/>
                    </a:lnTo>
                    <a:cubicBezTo>
                      <a:pt x="985361" y="418624"/>
                      <a:pt x="982504" y="418624"/>
                      <a:pt x="979646" y="418624"/>
                    </a:cubicBezTo>
                    <a:cubicBezTo>
                      <a:pt x="971074" y="418624"/>
                      <a:pt x="963454" y="415766"/>
                      <a:pt x="957739" y="410051"/>
                    </a:cubicBezTo>
                    <a:cubicBezTo>
                      <a:pt x="952024" y="404336"/>
                      <a:pt x="949166" y="396716"/>
                      <a:pt x="949166" y="388144"/>
                    </a:cubicBezTo>
                    <a:cubicBezTo>
                      <a:pt x="949166" y="379571"/>
                      <a:pt x="952024" y="371951"/>
                      <a:pt x="957739" y="366236"/>
                    </a:cubicBezTo>
                    <a:cubicBezTo>
                      <a:pt x="963454" y="360521"/>
                      <a:pt x="971074" y="357664"/>
                      <a:pt x="979646" y="357664"/>
                    </a:cubicBezTo>
                    <a:cubicBezTo>
                      <a:pt x="988219" y="357664"/>
                      <a:pt x="995839" y="360521"/>
                      <a:pt x="1001554" y="366236"/>
                    </a:cubicBezTo>
                    <a:cubicBezTo>
                      <a:pt x="1009174" y="373856"/>
                      <a:pt x="1012031" y="385286"/>
                      <a:pt x="1009174" y="395764"/>
                    </a:cubicBezTo>
                    <a:lnTo>
                      <a:pt x="1037749" y="424339"/>
                    </a:lnTo>
                    <a:lnTo>
                      <a:pt x="1470184" y="424339"/>
                    </a:lnTo>
                    <a:lnTo>
                      <a:pt x="1611154" y="283369"/>
                    </a:lnTo>
                    <a:lnTo>
                      <a:pt x="2285524" y="283369"/>
                    </a:lnTo>
                    <a:lnTo>
                      <a:pt x="2289334" y="279559"/>
                    </a:lnTo>
                    <a:lnTo>
                      <a:pt x="2294096" y="283369"/>
                    </a:lnTo>
                    <a:lnTo>
                      <a:pt x="2574131" y="283369"/>
                    </a:lnTo>
                    <a:lnTo>
                      <a:pt x="2774156" y="83344"/>
                    </a:lnTo>
                    <a:lnTo>
                      <a:pt x="2961799" y="83344"/>
                    </a:lnTo>
                    <a:lnTo>
                      <a:pt x="3022759" y="22384"/>
                    </a:lnTo>
                    <a:lnTo>
                      <a:pt x="3525679" y="22384"/>
                    </a:lnTo>
                    <a:cubicBezTo>
                      <a:pt x="3531394" y="12859"/>
                      <a:pt x="3540919" y="7144"/>
                      <a:pt x="3552349" y="7144"/>
                    </a:cubicBezTo>
                    <a:cubicBezTo>
                      <a:pt x="3569494" y="7144"/>
                      <a:pt x="3582829" y="20479"/>
                      <a:pt x="3582829" y="37624"/>
                    </a:cubicBezTo>
                    <a:cubicBezTo>
                      <a:pt x="3582829" y="54769"/>
                      <a:pt x="3569494" y="68104"/>
                      <a:pt x="3552349" y="68104"/>
                    </a:cubicBezTo>
                    <a:cubicBezTo>
                      <a:pt x="3540919" y="68104"/>
                      <a:pt x="3531394" y="62389"/>
                      <a:pt x="3525679" y="52864"/>
                    </a:cubicBezTo>
                    <a:lnTo>
                      <a:pt x="3036094" y="52864"/>
                    </a:lnTo>
                    <a:lnTo>
                      <a:pt x="2975134" y="113824"/>
                    </a:lnTo>
                    <a:lnTo>
                      <a:pt x="2787491" y="113824"/>
                    </a:lnTo>
                    <a:lnTo>
                      <a:pt x="2588419" y="312896"/>
                    </a:lnTo>
                    <a:lnTo>
                      <a:pt x="2299811" y="312896"/>
                    </a:lnTo>
                    <a:lnTo>
                      <a:pt x="2206466" y="406241"/>
                    </a:lnTo>
                    <a:lnTo>
                      <a:pt x="2329339" y="406241"/>
                    </a:lnTo>
                    <a:lnTo>
                      <a:pt x="2387441" y="464344"/>
                    </a:lnTo>
                    <a:cubicBezTo>
                      <a:pt x="2390299" y="463391"/>
                      <a:pt x="2393156" y="463391"/>
                      <a:pt x="2396014" y="463391"/>
                    </a:cubicBezTo>
                    <a:cubicBezTo>
                      <a:pt x="2404586" y="463391"/>
                      <a:pt x="2412206" y="466249"/>
                      <a:pt x="2417921" y="471964"/>
                    </a:cubicBezTo>
                    <a:cubicBezTo>
                      <a:pt x="2423636" y="477679"/>
                      <a:pt x="2426494" y="485299"/>
                      <a:pt x="2426494" y="493871"/>
                    </a:cubicBezTo>
                    <a:cubicBezTo>
                      <a:pt x="2426494" y="502444"/>
                      <a:pt x="2423636" y="510064"/>
                      <a:pt x="2417921" y="515779"/>
                    </a:cubicBezTo>
                    <a:cubicBezTo>
                      <a:pt x="2412206" y="521494"/>
                      <a:pt x="2404586" y="524351"/>
                      <a:pt x="2396014" y="524351"/>
                    </a:cubicBezTo>
                    <a:cubicBezTo>
                      <a:pt x="2387441" y="524351"/>
                      <a:pt x="2379821" y="521494"/>
                      <a:pt x="2374106" y="515779"/>
                    </a:cubicBezTo>
                    <a:cubicBezTo>
                      <a:pt x="2366486" y="508159"/>
                      <a:pt x="2363629" y="496729"/>
                      <a:pt x="2366486" y="486251"/>
                    </a:cubicBezTo>
                    <a:lnTo>
                      <a:pt x="2317909" y="437674"/>
                    </a:lnTo>
                    <a:lnTo>
                      <a:pt x="2176939" y="437674"/>
                    </a:lnTo>
                    <a:lnTo>
                      <a:pt x="2032159" y="582454"/>
                    </a:lnTo>
                    <a:lnTo>
                      <a:pt x="1557814" y="582454"/>
                    </a:lnTo>
                    <a:lnTo>
                      <a:pt x="1393984" y="746284"/>
                    </a:lnTo>
                    <a:lnTo>
                      <a:pt x="64294" y="746284"/>
                    </a:lnTo>
                    <a:cubicBezTo>
                      <a:pt x="59531" y="754856"/>
                      <a:pt x="49054" y="761524"/>
                      <a:pt x="37624" y="761524"/>
                    </a:cubicBezTo>
                    <a:close/>
                  </a:path>
                </a:pathLst>
              </a:custGeom>
              <a:noFill/>
              <a:ln w="9360">
                <a:noFill/>
              </a:ln>
            </p:spPr>
            <p:style>
              <a:lnRef idx="0"/>
              <a:fillRef idx="0"/>
              <a:effectRef idx="0"/>
              <a:fontRef idx="minor"/>
            </p:style>
          </p:sp>
          <p:sp>
            <p:nvSpPr>
              <p:cNvPr id="360" name="CustomShape 69"/>
              <p:cNvSpPr/>
              <p:nvPr/>
            </p:nvSpPr>
            <p:spPr>
              <a:xfrm>
                <a:off x="-290880" y="2537640"/>
                <a:ext cx="3292560" cy="443160"/>
              </a:xfrm>
              <a:custGeom>
                <a:avLst/>
                <a:gdLst/>
                <a:ahLst/>
                <a:rect l="l" t="t" r="r" b="b"/>
                <a:pathLst>
                  <a:path w="3562350" h="742950">
                    <a:moveTo>
                      <a:pt x="2567464" y="282416"/>
                    </a:moveTo>
                    <a:lnTo>
                      <a:pt x="2279809" y="282416"/>
                    </a:lnTo>
                    <a:lnTo>
                      <a:pt x="2278856" y="281464"/>
                    </a:lnTo>
                    <a:lnTo>
                      <a:pt x="2277904" y="282416"/>
                    </a:lnTo>
                    <a:lnTo>
                      <a:pt x="1603534" y="282416"/>
                    </a:lnTo>
                    <a:lnTo>
                      <a:pt x="1461611" y="424339"/>
                    </a:lnTo>
                    <a:lnTo>
                      <a:pt x="1021556" y="424339"/>
                    </a:lnTo>
                    <a:lnTo>
                      <a:pt x="986314" y="389096"/>
                    </a:lnTo>
                    <a:cubicBezTo>
                      <a:pt x="991076" y="381476"/>
                      <a:pt x="990124" y="370999"/>
                      <a:pt x="982504" y="363379"/>
                    </a:cubicBezTo>
                    <a:cubicBezTo>
                      <a:pt x="973931" y="354806"/>
                      <a:pt x="960596" y="354806"/>
                      <a:pt x="952024" y="363379"/>
                    </a:cubicBezTo>
                    <a:cubicBezTo>
                      <a:pt x="943451" y="371951"/>
                      <a:pt x="943451" y="385286"/>
                      <a:pt x="952024" y="392906"/>
                    </a:cubicBezTo>
                    <a:cubicBezTo>
                      <a:pt x="958691" y="399574"/>
                      <a:pt x="969169" y="400526"/>
                      <a:pt x="977741" y="396716"/>
                    </a:cubicBezTo>
                    <a:lnTo>
                      <a:pt x="1016794" y="435769"/>
                    </a:lnTo>
                    <a:lnTo>
                      <a:pt x="1450181" y="435769"/>
                    </a:lnTo>
                    <a:lnTo>
                      <a:pt x="1370171" y="515779"/>
                    </a:lnTo>
                    <a:cubicBezTo>
                      <a:pt x="1362551" y="511016"/>
                      <a:pt x="1352074" y="511969"/>
                      <a:pt x="1344454" y="519589"/>
                    </a:cubicBezTo>
                    <a:cubicBezTo>
                      <a:pt x="1335881" y="528161"/>
                      <a:pt x="1335881" y="541496"/>
                      <a:pt x="1344454" y="549116"/>
                    </a:cubicBezTo>
                    <a:cubicBezTo>
                      <a:pt x="1353026" y="557689"/>
                      <a:pt x="1366361" y="557689"/>
                      <a:pt x="1373981" y="549116"/>
                    </a:cubicBezTo>
                    <a:cubicBezTo>
                      <a:pt x="1380649" y="542449"/>
                      <a:pt x="1381601" y="531971"/>
                      <a:pt x="1377791" y="523399"/>
                    </a:cubicBezTo>
                    <a:lnTo>
                      <a:pt x="1608296" y="292894"/>
                    </a:lnTo>
                    <a:lnTo>
                      <a:pt x="1982629" y="292894"/>
                    </a:lnTo>
                    <a:lnTo>
                      <a:pt x="1881664" y="393859"/>
                    </a:lnTo>
                    <a:lnTo>
                      <a:pt x="1726406" y="393859"/>
                    </a:lnTo>
                    <a:cubicBezTo>
                      <a:pt x="1723549" y="385286"/>
                      <a:pt x="1715929" y="378619"/>
                      <a:pt x="1706404" y="378619"/>
                    </a:cubicBezTo>
                    <a:cubicBezTo>
                      <a:pt x="1694974" y="378619"/>
                      <a:pt x="1685449" y="388144"/>
                      <a:pt x="1685449" y="399574"/>
                    </a:cubicBezTo>
                    <a:cubicBezTo>
                      <a:pt x="1685449" y="411004"/>
                      <a:pt x="1694974" y="420529"/>
                      <a:pt x="1706404" y="420529"/>
                    </a:cubicBezTo>
                    <a:cubicBezTo>
                      <a:pt x="1715929" y="420529"/>
                      <a:pt x="1724501" y="413861"/>
                      <a:pt x="1726406" y="405289"/>
                    </a:cubicBezTo>
                    <a:lnTo>
                      <a:pt x="1886426" y="405289"/>
                    </a:lnTo>
                    <a:lnTo>
                      <a:pt x="1998821" y="292894"/>
                    </a:lnTo>
                    <a:lnTo>
                      <a:pt x="2267426" y="292894"/>
                    </a:lnTo>
                    <a:lnTo>
                      <a:pt x="2010251" y="550069"/>
                    </a:lnTo>
                    <a:lnTo>
                      <a:pt x="1535906" y="550069"/>
                    </a:lnTo>
                    <a:lnTo>
                      <a:pt x="1372076" y="713899"/>
                    </a:lnTo>
                    <a:lnTo>
                      <a:pt x="1207294" y="713899"/>
                    </a:lnTo>
                    <a:lnTo>
                      <a:pt x="1059656" y="566261"/>
                    </a:lnTo>
                    <a:lnTo>
                      <a:pt x="833914" y="566261"/>
                    </a:lnTo>
                    <a:lnTo>
                      <a:pt x="833914" y="566261"/>
                    </a:lnTo>
                    <a:lnTo>
                      <a:pt x="755809" y="488156"/>
                    </a:lnTo>
                    <a:lnTo>
                      <a:pt x="453866" y="488156"/>
                    </a:lnTo>
                    <a:cubicBezTo>
                      <a:pt x="451009" y="479584"/>
                      <a:pt x="443389" y="472916"/>
                      <a:pt x="433864" y="472916"/>
                    </a:cubicBezTo>
                    <a:cubicBezTo>
                      <a:pt x="422434" y="472916"/>
                      <a:pt x="412909" y="482441"/>
                      <a:pt x="412909" y="493871"/>
                    </a:cubicBezTo>
                    <a:cubicBezTo>
                      <a:pt x="412909" y="505301"/>
                      <a:pt x="422434" y="514826"/>
                      <a:pt x="433864" y="514826"/>
                    </a:cubicBezTo>
                    <a:cubicBezTo>
                      <a:pt x="443389" y="514826"/>
                      <a:pt x="451961" y="508159"/>
                      <a:pt x="453866" y="499586"/>
                    </a:cubicBezTo>
                    <a:lnTo>
                      <a:pt x="750094" y="499586"/>
                    </a:lnTo>
                    <a:lnTo>
                      <a:pt x="817721" y="567214"/>
                    </a:lnTo>
                    <a:lnTo>
                      <a:pt x="360521" y="567214"/>
                    </a:lnTo>
                    <a:cubicBezTo>
                      <a:pt x="357664" y="558641"/>
                      <a:pt x="350044" y="551974"/>
                      <a:pt x="340519" y="551974"/>
                    </a:cubicBezTo>
                    <a:cubicBezTo>
                      <a:pt x="329089" y="551974"/>
                      <a:pt x="319564" y="561499"/>
                      <a:pt x="319564" y="572929"/>
                    </a:cubicBezTo>
                    <a:cubicBezTo>
                      <a:pt x="319564" y="584359"/>
                      <a:pt x="329089" y="593884"/>
                      <a:pt x="340519" y="593884"/>
                    </a:cubicBezTo>
                    <a:cubicBezTo>
                      <a:pt x="350044" y="593884"/>
                      <a:pt x="358616" y="587216"/>
                      <a:pt x="360521" y="578644"/>
                    </a:cubicBezTo>
                    <a:lnTo>
                      <a:pt x="1054894" y="578644"/>
                    </a:lnTo>
                    <a:lnTo>
                      <a:pt x="1191101" y="714851"/>
                    </a:lnTo>
                    <a:lnTo>
                      <a:pt x="48101" y="714851"/>
                    </a:lnTo>
                    <a:cubicBezTo>
                      <a:pt x="45244" y="706279"/>
                      <a:pt x="37624" y="699611"/>
                      <a:pt x="28099" y="699611"/>
                    </a:cubicBezTo>
                    <a:cubicBezTo>
                      <a:pt x="16669" y="699611"/>
                      <a:pt x="7144" y="709136"/>
                      <a:pt x="7144" y="720566"/>
                    </a:cubicBezTo>
                    <a:cubicBezTo>
                      <a:pt x="7144" y="731996"/>
                      <a:pt x="16669" y="741521"/>
                      <a:pt x="28099" y="741521"/>
                    </a:cubicBezTo>
                    <a:cubicBezTo>
                      <a:pt x="37624" y="741521"/>
                      <a:pt x="46196" y="734854"/>
                      <a:pt x="48101" y="726281"/>
                    </a:cubicBezTo>
                    <a:lnTo>
                      <a:pt x="1376839" y="726281"/>
                    </a:lnTo>
                    <a:lnTo>
                      <a:pt x="1540669" y="561499"/>
                    </a:lnTo>
                    <a:lnTo>
                      <a:pt x="2015014" y="561499"/>
                    </a:lnTo>
                    <a:lnTo>
                      <a:pt x="2159794" y="417671"/>
                    </a:lnTo>
                    <a:lnTo>
                      <a:pt x="2308384" y="417671"/>
                    </a:lnTo>
                    <a:lnTo>
                      <a:pt x="2364581" y="473869"/>
                    </a:lnTo>
                    <a:cubicBezTo>
                      <a:pt x="2359819" y="481489"/>
                      <a:pt x="2360771" y="491966"/>
                      <a:pt x="2368391" y="499586"/>
                    </a:cubicBezTo>
                    <a:cubicBezTo>
                      <a:pt x="2376964" y="508159"/>
                      <a:pt x="2390299" y="508159"/>
                      <a:pt x="2397919" y="499586"/>
                    </a:cubicBezTo>
                    <a:cubicBezTo>
                      <a:pt x="2406491" y="491014"/>
                      <a:pt x="2406491" y="477679"/>
                      <a:pt x="2397919" y="470059"/>
                    </a:cubicBezTo>
                    <a:cubicBezTo>
                      <a:pt x="2391251" y="463391"/>
                      <a:pt x="2380774" y="462439"/>
                      <a:pt x="2372201" y="466249"/>
                    </a:cubicBezTo>
                    <a:lnTo>
                      <a:pt x="2313146" y="407194"/>
                    </a:lnTo>
                    <a:lnTo>
                      <a:pt x="2170271" y="407194"/>
                    </a:lnTo>
                    <a:lnTo>
                      <a:pt x="2283619" y="293846"/>
                    </a:lnTo>
                    <a:lnTo>
                      <a:pt x="2572226" y="293846"/>
                    </a:lnTo>
                    <a:lnTo>
                      <a:pt x="2771299" y="94774"/>
                    </a:lnTo>
                    <a:lnTo>
                      <a:pt x="2959894" y="94774"/>
                    </a:lnTo>
                    <a:lnTo>
                      <a:pt x="3020854" y="33814"/>
                    </a:lnTo>
                    <a:lnTo>
                      <a:pt x="3520916" y="33814"/>
                    </a:lnTo>
                    <a:cubicBezTo>
                      <a:pt x="3523774" y="42386"/>
                      <a:pt x="3531394" y="49054"/>
                      <a:pt x="3540919" y="49054"/>
                    </a:cubicBezTo>
                    <a:cubicBezTo>
                      <a:pt x="3552349" y="49054"/>
                      <a:pt x="3561874" y="39529"/>
                      <a:pt x="3561874" y="28099"/>
                    </a:cubicBezTo>
                    <a:cubicBezTo>
                      <a:pt x="3561874" y="16669"/>
                      <a:pt x="3552349" y="7144"/>
                      <a:pt x="3540919" y="7144"/>
                    </a:cubicBezTo>
                    <a:cubicBezTo>
                      <a:pt x="3531394" y="7144"/>
                      <a:pt x="3522821" y="13811"/>
                      <a:pt x="3520916" y="22384"/>
                    </a:cubicBezTo>
                    <a:lnTo>
                      <a:pt x="3016091" y="22384"/>
                    </a:lnTo>
                    <a:lnTo>
                      <a:pt x="2955131" y="83344"/>
                    </a:lnTo>
                    <a:lnTo>
                      <a:pt x="2767489" y="83344"/>
                    </a:lnTo>
                    <a:lnTo>
                      <a:pt x="2567464" y="282416"/>
                    </a:lnTo>
                    <a:close/>
                  </a:path>
                </a:pathLst>
              </a:custGeom>
              <a:noFill/>
              <a:ln w="9360">
                <a:noFill/>
              </a:ln>
            </p:spPr>
            <p:style>
              <a:lnRef idx="0"/>
              <a:fillRef idx="0"/>
              <a:effectRef idx="0"/>
              <a:fontRef idx="minor"/>
            </p:style>
          </p:sp>
          <p:sp>
            <p:nvSpPr>
              <p:cNvPr id="361" name="CustomShape 70"/>
              <p:cNvSpPr/>
              <p:nvPr/>
            </p:nvSpPr>
            <p:spPr>
              <a:xfrm>
                <a:off x="-898560" y="2395080"/>
                <a:ext cx="3283920" cy="460080"/>
              </a:xfrm>
              <a:custGeom>
                <a:avLst/>
                <a:gdLst/>
                <a:ahLst/>
                <a:rect l="l" t="t" r="r" b="b"/>
                <a:pathLst>
                  <a:path w="3552825" h="771525">
                    <a:moveTo>
                      <a:pt x="271939" y="772954"/>
                    </a:moveTo>
                    <a:cubicBezTo>
                      <a:pt x="254794" y="772954"/>
                      <a:pt x="241459" y="759619"/>
                      <a:pt x="241459" y="742474"/>
                    </a:cubicBezTo>
                    <a:cubicBezTo>
                      <a:pt x="241459" y="725329"/>
                      <a:pt x="254794" y="711994"/>
                      <a:pt x="271939" y="711994"/>
                    </a:cubicBezTo>
                    <a:cubicBezTo>
                      <a:pt x="283369" y="711994"/>
                      <a:pt x="292894" y="717709"/>
                      <a:pt x="298609" y="727234"/>
                    </a:cubicBezTo>
                    <a:lnTo>
                      <a:pt x="817721" y="727234"/>
                    </a:lnTo>
                    <a:lnTo>
                      <a:pt x="890111" y="653891"/>
                    </a:lnTo>
                    <a:lnTo>
                      <a:pt x="64294" y="653891"/>
                    </a:lnTo>
                    <a:cubicBezTo>
                      <a:pt x="58579" y="663416"/>
                      <a:pt x="49054" y="669131"/>
                      <a:pt x="37624" y="669131"/>
                    </a:cubicBezTo>
                    <a:cubicBezTo>
                      <a:pt x="20479" y="669131"/>
                      <a:pt x="7144" y="655796"/>
                      <a:pt x="7144" y="638651"/>
                    </a:cubicBezTo>
                    <a:cubicBezTo>
                      <a:pt x="7144" y="621506"/>
                      <a:pt x="20479" y="608171"/>
                      <a:pt x="37624" y="608171"/>
                    </a:cubicBezTo>
                    <a:cubicBezTo>
                      <a:pt x="49054" y="608171"/>
                      <a:pt x="58579" y="613886"/>
                      <a:pt x="64294" y="623411"/>
                    </a:cubicBezTo>
                    <a:lnTo>
                      <a:pt x="1397794" y="623411"/>
                    </a:lnTo>
                    <a:lnTo>
                      <a:pt x="1762601" y="258604"/>
                    </a:lnTo>
                    <a:lnTo>
                      <a:pt x="2255044" y="258604"/>
                    </a:lnTo>
                    <a:lnTo>
                      <a:pt x="2179796" y="183356"/>
                    </a:lnTo>
                    <a:lnTo>
                      <a:pt x="1637824" y="183356"/>
                    </a:lnTo>
                    <a:lnTo>
                      <a:pt x="1289209" y="531971"/>
                    </a:lnTo>
                    <a:lnTo>
                      <a:pt x="803434" y="531971"/>
                    </a:lnTo>
                    <a:cubicBezTo>
                      <a:pt x="797719" y="541496"/>
                      <a:pt x="788194" y="547211"/>
                      <a:pt x="776764" y="547211"/>
                    </a:cubicBezTo>
                    <a:cubicBezTo>
                      <a:pt x="759619" y="547211"/>
                      <a:pt x="746284" y="533876"/>
                      <a:pt x="746284" y="516731"/>
                    </a:cubicBezTo>
                    <a:cubicBezTo>
                      <a:pt x="746284" y="499586"/>
                      <a:pt x="759619" y="486251"/>
                      <a:pt x="776764" y="486251"/>
                    </a:cubicBezTo>
                    <a:cubicBezTo>
                      <a:pt x="788194" y="486251"/>
                      <a:pt x="797719" y="491966"/>
                      <a:pt x="803434" y="501491"/>
                    </a:cubicBezTo>
                    <a:lnTo>
                      <a:pt x="1117759" y="501491"/>
                    </a:lnTo>
                    <a:lnTo>
                      <a:pt x="1021556" y="405289"/>
                    </a:lnTo>
                    <a:lnTo>
                      <a:pt x="211931" y="405289"/>
                    </a:lnTo>
                    <a:lnTo>
                      <a:pt x="100489" y="294799"/>
                    </a:lnTo>
                    <a:cubicBezTo>
                      <a:pt x="97631" y="295751"/>
                      <a:pt x="94774" y="295751"/>
                      <a:pt x="91916" y="295751"/>
                    </a:cubicBezTo>
                    <a:cubicBezTo>
                      <a:pt x="83344" y="295751"/>
                      <a:pt x="75724" y="292894"/>
                      <a:pt x="70009" y="287179"/>
                    </a:cubicBezTo>
                    <a:cubicBezTo>
                      <a:pt x="57626" y="274796"/>
                      <a:pt x="57626" y="255746"/>
                      <a:pt x="70009" y="243364"/>
                    </a:cubicBezTo>
                    <a:cubicBezTo>
                      <a:pt x="75724" y="237649"/>
                      <a:pt x="83344" y="234791"/>
                      <a:pt x="91916" y="234791"/>
                    </a:cubicBezTo>
                    <a:cubicBezTo>
                      <a:pt x="100489" y="234791"/>
                      <a:pt x="108109" y="237649"/>
                      <a:pt x="113824" y="243364"/>
                    </a:cubicBezTo>
                    <a:cubicBezTo>
                      <a:pt x="121444" y="250984"/>
                      <a:pt x="124301" y="262414"/>
                      <a:pt x="121444" y="272891"/>
                    </a:cubicBezTo>
                    <a:lnTo>
                      <a:pt x="224314" y="375761"/>
                    </a:lnTo>
                    <a:lnTo>
                      <a:pt x="1033939" y="375761"/>
                    </a:lnTo>
                    <a:lnTo>
                      <a:pt x="1160621" y="502444"/>
                    </a:lnTo>
                    <a:lnTo>
                      <a:pt x="1276826" y="502444"/>
                    </a:lnTo>
                    <a:lnTo>
                      <a:pt x="1625441" y="153829"/>
                    </a:lnTo>
                    <a:lnTo>
                      <a:pt x="2193131" y="153829"/>
                    </a:lnTo>
                    <a:lnTo>
                      <a:pt x="2298859" y="259556"/>
                    </a:lnTo>
                    <a:lnTo>
                      <a:pt x="2721769" y="259556"/>
                    </a:lnTo>
                    <a:lnTo>
                      <a:pt x="2973229" y="7144"/>
                    </a:lnTo>
                    <a:lnTo>
                      <a:pt x="3548539" y="7144"/>
                    </a:lnTo>
                    <a:lnTo>
                      <a:pt x="3548539" y="37624"/>
                    </a:lnTo>
                    <a:lnTo>
                      <a:pt x="2985611" y="37624"/>
                    </a:lnTo>
                    <a:lnTo>
                      <a:pt x="2733199" y="290036"/>
                    </a:lnTo>
                    <a:lnTo>
                      <a:pt x="1774984" y="290036"/>
                    </a:lnTo>
                    <a:lnTo>
                      <a:pt x="1635919" y="429101"/>
                    </a:lnTo>
                    <a:lnTo>
                      <a:pt x="1871186" y="429101"/>
                    </a:lnTo>
                    <a:lnTo>
                      <a:pt x="1968341" y="526256"/>
                    </a:lnTo>
                    <a:cubicBezTo>
                      <a:pt x="1971199" y="525304"/>
                      <a:pt x="1974056" y="525304"/>
                      <a:pt x="1976914" y="525304"/>
                    </a:cubicBezTo>
                    <a:cubicBezTo>
                      <a:pt x="1985486" y="525304"/>
                      <a:pt x="1993106" y="528161"/>
                      <a:pt x="1998821" y="533876"/>
                    </a:cubicBezTo>
                    <a:cubicBezTo>
                      <a:pt x="2004536" y="539591"/>
                      <a:pt x="2007394" y="547211"/>
                      <a:pt x="2007394" y="555784"/>
                    </a:cubicBezTo>
                    <a:cubicBezTo>
                      <a:pt x="2007394" y="564356"/>
                      <a:pt x="2004536" y="571976"/>
                      <a:pt x="1998821" y="577691"/>
                    </a:cubicBezTo>
                    <a:cubicBezTo>
                      <a:pt x="1993106" y="583406"/>
                      <a:pt x="1985486" y="586264"/>
                      <a:pt x="1976914" y="586264"/>
                    </a:cubicBezTo>
                    <a:cubicBezTo>
                      <a:pt x="1968341" y="586264"/>
                      <a:pt x="1960721" y="583406"/>
                      <a:pt x="1955006" y="577691"/>
                    </a:cubicBezTo>
                    <a:cubicBezTo>
                      <a:pt x="1947386" y="570071"/>
                      <a:pt x="1944529" y="558641"/>
                      <a:pt x="1947386" y="548164"/>
                    </a:cubicBezTo>
                    <a:lnTo>
                      <a:pt x="1859756" y="460534"/>
                    </a:lnTo>
                    <a:lnTo>
                      <a:pt x="1606391" y="460534"/>
                    </a:lnTo>
                    <a:lnTo>
                      <a:pt x="1410176" y="654844"/>
                    </a:lnTo>
                    <a:lnTo>
                      <a:pt x="932974" y="654844"/>
                    </a:lnTo>
                    <a:lnTo>
                      <a:pt x="830104" y="757714"/>
                    </a:lnTo>
                    <a:lnTo>
                      <a:pt x="298609" y="757714"/>
                    </a:lnTo>
                    <a:cubicBezTo>
                      <a:pt x="292894" y="767239"/>
                      <a:pt x="283369" y="772954"/>
                      <a:pt x="271939" y="772954"/>
                    </a:cubicBezTo>
                    <a:close/>
                  </a:path>
                </a:pathLst>
              </a:custGeom>
              <a:noFill/>
              <a:ln w="9360">
                <a:noFill/>
              </a:ln>
            </p:spPr>
            <p:style>
              <a:lnRef idx="0"/>
              <a:fillRef idx="0"/>
              <a:effectRef idx="0"/>
              <a:fontRef idx="minor"/>
            </p:style>
          </p:sp>
          <p:sp>
            <p:nvSpPr>
              <p:cNvPr id="362" name="CustomShape 71"/>
              <p:cNvSpPr/>
              <p:nvPr/>
            </p:nvSpPr>
            <p:spPr>
              <a:xfrm>
                <a:off x="-888840" y="2400840"/>
                <a:ext cx="3266280" cy="448560"/>
              </a:xfrm>
              <a:custGeom>
                <a:avLst/>
                <a:gdLst/>
                <a:ahLst/>
                <a:rect l="l" t="t" r="r" b="b"/>
                <a:pathLst>
                  <a:path w="3533775" h="752475">
                    <a:moveTo>
                      <a:pt x="903446" y="634841"/>
                    </a:moveTo>
                    <a:lnTo>
                      <a:pt x="812006" y="727234"/>
                    </a:lnTo>
                    <a:lnTo>
                      <a:pt x="281464" y="727234"/>
                    </a:lnTo>
                    <a:cubicBezTo>
                      <a:pt x="278606" y="718661"/>
                      <a:pt x="270986" y="711994"/>
                      <a:pt x="261461" y="711994"/>
                    </a:cubicBezTo>
                    <a:cubicBezTo>
                      <a:pt x="250031" y="711994"/>
                      <a:pt x="240506" y="721519"/>
                      <a:pt x="240506" y="732949"/>
                    </a:cubicBezTo>
                    <a:cubicBezTo>
                      <a:pt x="240506" y="744379"/>
                      <a:pt x="250031" y="753904"/>
                      <a:pt x="261461" y="753904"/>
                    </a:cubicBezTo>
                    <a:cubicBezTo>
                      <a:pt x="270986" y="753904"/>
                      <a:pt x="279559" y="747236"/>
                      <a:pt x="281464" y="738664"/>
                    </a:cubicBezTo>
                    <a:lnTo>
                      <a:pt x="815816" y="738664"/>
                    </a:lnTo>
                    <a:lnTo>
                      <a:pt x="918686" y="635794"/>
                    </a:lnTo>
                    <a:lnTo>
                      <a:pt x="917734" y="634841"/>
                    </a:lnTo>
                    <a:lnTo>
                      <a:pt x="1395889" y="634841"/>
                    </a:lnTo>
                    <a:lnTo>
                      <a:pt x="1591151" y="439579"/>
                    </a:lnTo>
                    <a:lnTo>
                      <a:pt x="1852136" y="439579"/>
                    </a:lnTo>
                    <a:lnTo>
                      <a:pt x="1947386" y="534829"/>
                    </a:lnTo>
                    <a:cubicBezTo>
                      <a:pt x="1942624" y="542449"/>
                      <a:pt x="1943576" y="552926"/>
                      <a:pt x="1951196" y="560546"/>
                    </a:cubicBezTo>
                    <a:cubicBezTo>
                      <a:pt x="1959769" y="569119"/>
                      <a:pt x="1973104" y="569119"/>
                      <a:pt x="1980724" y="560546"/>
                    </a:cubicBezTo>
                    <a:cubicBezTo>
                      <a:pt x="1989296" y="551974"/>
                      <a:pt x="1989296" y="538639"/>
                      <a:pt x="1980724" y="531019"/>
                    </a:cubicBezTo>
                    <a:cubicBezTo>
                      <a:pt x="1974056" y="524351"/>
                      <a:pt x="1963579" y="523399"/>
                      <a:pt x="1955006" y="527209"/>
                    </a:cubicBezTo>
                    <a:lnTo>
                      <a:pt x="1856899" y="429101"/>
                    </a:lnTo>
                    <a:lnTo>
                      <a:pt x="1602581" y="429101"/>
                    </a:lnTo>
                    <a:lnTo>
                      <a:pt x="1760696" y="270986"/>
                    </a:lnTo>
                    <a:lnTo>
                      <a:pt x="2718911" y="270986"/>
                    </a:lnTo>
                    <a:lnTo>
                      <a:pt x="2971324" y="18574"/>
                    </a:lnTo>
                    <a:lnTo>
                      <a:pt x="3528536" y="18574"/>
                    </a:lnTo>
                    <a:lnTo>
                      <a:pt x="3528536" y="7144"/>
                    </a:lnTo>
                    <a:lnTo>
                      <a:pt x="2966561" y="7144"/>
                    </a:lnTo>
                    <a:lnTo>
                      <a:pt x="2714149" y="259556"/>
                    </a:lnTo>
                    <a:lnTo>
                      <a:pt x="2282666" y="259556"/>
                    </a:lnTo>
                    <a:lnTo>
                      <a:pt x="2282666" y="259556"/>
                    </a:lnTo>
                    <a:lnTo>
                      <a:pt x="2177891" y="153829"/>
                    </a:lnTo>
                    <a:lnTo>
                      <a:pt x="1617821" y="153829"/>
                    </a:lnTo>
                    <a:lnTo>
                      <a:pt x="1270159" y="502444"/>
                    </a:lnTo>
                    <a:lnTo>
                      <a:pt x="1146334" y="502444"/>
                    </a:lnTo>
                    <a:lnTo>
                      <a:pt x="1020604" y="376714"/>
                    </a:lnTo>
                    <a:lnTo>
                      <a:pt x="210979" y="376714"/>
                    </a:lnTo>
                    <a:lnTo>
                      <a:pt x="100489" y="266224"/>
                    </a:lnTo>
                    <a:cubicBezTo>
                      <a:pt x="105251" y="258604"/>
                      <a:pt x="104299" y="248126"/>
                      <a:pt x="96679" y="240506"/>
                    </a:cubicBezTo>
                    <a:cubicBezTo>
                      <a:pt x="88106" y="231934"/>
                      <a:pt x="74771" y="231934"/>
                      <a:pt x="67151" y="240506"/>
                    </a:cubicBezTo>
                    <a:cubicBezTo>
                      <a:pt x="58579" y="249079"/>
                      <a:pt x="58579" y="262414"/>
                      <a:pt x="67151" y="270034"/>
                    </a:cubicBezTo>
                    <a:cubicBezTo>
                      <a:pt x="73819" y="276701"/>
                      <a:pt x="84296" y="277654"/>
                      <a:pt x="92869" y="273844"/>
                    </a:cubicBezTo>
                    <a:lnTo>
                      <a:pt x="206216" y="387191"/>
                    </a:lnTo>
                    <a:lnTo>
                      <a:pt x="1015841" y="387191"/>
                    </a:lnTo>
                    <a:lnTo>
                      <a:pt x="1130141" y="502444"/>
                    </a:lnTo>
                    <a:lnTo>
                      <a:pt x="786289" y="502444"/>
                    </a:lnTo>
                    <a:cubicBezTo>
                      <a:pt x="783431" y="493871"/>
                      <a:pt x="775811" y="487204"/>
                      <a:pt x="766286" y="487204"/>
                    </a:cubicBezTo>
                    <a:cubicBezTo>
                      <a:pt x="754856" y="487204"/>
                      <a:pt x="745331" y="496729"/>
                      <a:pt x="745331" y="508159"/>
                    </a:cubicBezTo>
                    <a:cubicBezTo>
                      <a:pt x="745331" y="519589"/>
                      <a:pt x="754856" y="529114"/>
                      <a:pt x="766286" y="529114"/>
                    </a:cubicBezTo>
                    <a:cubicBezTo>
                      <a:pt x="775811" y="529114"/>
                      <a:pt x="784384" y="522446"/>
                      <a:pt x="786289" y="513874"/>
                    </a:cubicBezTo>
                    <a:lnTo>
                      <a:pt x="1274921" y="513874"/>
                    </a:lnTo>
                    <a:lnTo>
                      <a:pt x="1623536" y="165259"/>
                    </a:lnTo>
                    <a:lnTo>
                      <a:pt x="2174081" y="165259"/>
                    </a:lnTo>
                    <a:lnTo>
                      <a:pt x="2268379" y="259556"/>
                    </a:lnTo>
                    <a:lnTo>
                      <a:pt x="1756886" y="259556"/>
                    </a:lnTo>
                    <a:lnTo>
                      <a:pt x="1392079" y="624364"/>
                    </a:lnTo>
                    <a:lnTo>
                      <a:pt x="48101" y="624364"/>
                    </a:lnTo>
                    <a:cubicBezTo>
                      <a:pt x="45244" y="615791"/>
                      <a:pt x="37624" y="609124"/>
                      <a:pt x="28099" y="609124"/>
                    </a:cubicBezTo>
                    <a:cubicBezTo>
                      <a:pt x="16669" y="609124"/>
                      <a:pt x="7144" y="618649"/>
                      <a:pt x="7144" y="630079"/>
                    </a:cubicBezTo>
                    <a:cubicBezTo>
                      <a:pt x="7144" y="641509"/>
                      <a:pt x="16669" y="651034"/>
                      <a:pt x="28099" y="651034"/>
                    </a:cubicBezTo>
                    <a:cubicBezTo>
                      <a:pt x="37624" y="651034"/>
                      <a:pt x="46196" y="644366"/>
                      <a:pt x="48101" y="635794"/>
                    </a:cubicBezTo>
                    <a:lnTo>
                      <a:pt x="903446" y="635794"/>
                    </a:lnTo>
                    <a:close/>
                  </a:path>
                </a:pathLst>
              </a:custGeom>
              <a:noFill/>
              <a:ln w="9360">
                <a:noFill/>
              </a:ln>
            </p:spPr>
            <p:style>
              <a:lnRef idx="0"/>
              <a:fillRef idx="0"/>
              <a:effectRef idx="0"/>
              <a:fontRef idx="minor"/>
            </p:style>
          </p:sp>
          <p:sp>
            <p:nvSpPr>
              <p:cNvPr id="363" name="CustomShape 72"/>
              <p:cNvSpPr/>
              <p:nvPr/>
            </p:nvSpPr>
            <p:spPr>
              <a:xfrm>
                <a:off x="-847440" y="2575080"/>
                <a:ext cx="3891600" cy="687600"/>
              </a:xfrm>
              <a:custGeom>
                <a:avLst/>
                <a:gdLst/>
                <a:ahLst/>
                <a:rect l="l" t="t" r="r" b="b"/>
                <a:pathLst>
                  <a:path w="4210050" h="1152525">
                    <a:moveTo>
                      <a:pt x="37624" y="1153954"/>
                    </a:moveTo>
                    <a:cubicBezTo>
                      <a:pt x="29051" y="1153954"/>
                      <a:pt x="21431" y="1151096"/>
                      <a:pt x="15716" y="1145381"/>
                    </a:cubicBezTo>
                    <a:cubicBezTo>
                      <a:pt x="10001" y="1139666"/>
                      <a:pt x="7144" y="1132046"/>
                      <a:pt x="7144" y="1123474"/>
                    </a:cubicBezTo>
                    <a:cubicBezTo>
                      <a:pt x="7144" y="1114901"/>
                      <a:pt x="10001" y="1107281"/>
                      <a:pt x="16669" y="1101566"/>
                    </a:cubicBezTo>
                    <a:cubicBezTo>
                      <a:pt x="22384" y="1095851"/>
                      <a:pt x="30004" y="1092994"/>
                      <a:pt x="38576" y="1092994"/>
                    </a:cubicBezTo>
                    <a:cubicBezTo>
                      <a:pt x="41434" y="1092994"/>
                      <a:pt x="44291" y="1092994"/>
                      <a:pt x="47149" y="1093946"/>
                    </a:cubicBezTo>
                    <a:lnTo>
                      <a:pt x="185261" y="955834"/>
                    </a:lnTo>
                    <a:lnTo>
                      <a:pt x="1015841" y="955834"/>
                    </a:lnTo>
                    <a:lnTo>
                      <a:pt x="1182529" y="789146"/>
                    </a:lnTo>
                    <a:lnTo>
                      <a:pt x="524351" y="789146"/>
                    </a:lnTo>
                    <a:lnTo>
                      <a:pt x="455771" y="720566"/>
                    </a:lnTo>
                    <a:cubicBezTo>
                      <a:pt x="452914" y="721519"/>
                      <a:pt x="450056" y="721519"/>
                      <a:pt x="447199" y="721519"/>
                    </a:cubicBezTo>
                    <a:cubicBezTo>
                      <a:pt x="438626" y="721519"/>
                      <a:pt x="431006" y="718661"/>
                      <a:pt x="425291" y="712946"/>
                    </a:cubicBezTo>
                    <a:cubicBezTo>
                      <a:pt x="419576" y="707231"/>
                      <a:pt x="416719" y="699611"/>
                      <a:pt x="416719" y="691039"/>
                    </a:cubicBezTo>
                    <a:cubicBezTo>
                      <a:pt x="416719" y="682466"/>
                      <a:pt x="419576" y="674846"/>
                      <a:pt x="425291" y="669131"/>
                    </a:cubicBezTo>
                    <a:cubicBezTo>
                      <a:pt x="431006" y="663416"/>
                      <a:pt x="438626" y="660559"/>
                      <a:pt x="447199" y="660559"/>
                    </a:cubicBezTo>
                    <a:cubicBezTo>
                      <a:pt x="455771" y="660559"/>
                      <a:pt x="463391" y="663416"/>
                      <a:pt x="469106" y="669131"/>
                    </a:cubicBezTo>
                    <a:cubicBezTo>
                      <a:pt x="476726" y="676751"/>
                      <a:pt x="479584" y="688181"/>
                      <a:pt x="476726" y="698659"/>
                    </a:cubicBezTo>
                    <a:lnTo>
                      <a:pt x="536734" y="758666"/>
                    </a:lnTo>
                    <a:lnTo>
                      <a:pt x="1423511" y="758666"/>
                    </a:lnTo>
                    <a:lnTo>
                      <a:pt x="1546384" y="881539"/>
                    </a:lnTo>
                    <a:lnTo>
                      <a:pt x="1890236" y="881539"/>
                    </a:lnTo>
                    <a:lnTo>
                      <a:pt x="1800701" y="792004"/>
                    </a:lnTo>
                    <a:lnTo>
                      <a:pt x="1578769" y="792004"/>
                    </a:lnTo>
                    <a:cubicBezTo>
                      <a:pt x="1573054" y="801529"/>
                      <a:pt x="1563529" y="807244"/>
                      <a:pt x="1552099" y="807244"/>
                    </a:cubicBezTo>
                    <a:cubicBezTo>
                      <a:pt x="1534954" y="807244"/>
                      <a:pt x="1521619" y="793909"/>
                      <a:pt x="1521619" y="776764"/>
                    </a:cubicBezTo>
                    <a:cubicBezTo>
                      <a:pt x="1521619" y="759619"/>
                      <a:pt x="1534954" y="746284"/>
                      <a:pt x="1552099" y="746284"/>
                    </a:cubicBezTo>
                    <a:cubicBezTo>
                      <a:pt x="1563529" y="746284"/>
                      <a:pt x="1573054" y="751999"/>
                      <a:pt x="1578769" y="761524"/>
                    </a:cubicBezTo>
                    <a:lnTo>
                      <a:pt x="1813084" y="761524"/>
                    </a:lnTo>
                    <a:lnTo>
                      <a:pt x="1932146" y="880586"/>
                    </a:lnTo>
                    <a:lnTo>
                      <a:pt x="2062639" y="880586"/>
                    </a:lnTo>
                    <a:lnTo>
                      <a:pt x="2237899" y="705326"/>
                    </a:lnTo>
                    <a:lnTo>
                      <a:pt x="2118836" y="705326"/>
                    </a:lnTo>
                    <a:lnTo>
                      <a:pt x="2095024" y="729139"/>
                    </a:lnTo>
                    <a:cubicBezTo>
                      <a:pt x="2097881" y="739616"/>
                      <a:pt x="2095024" y="751046"/>
                      <a:pt x="2087404" y="758666"/>
                    </a:cubicBezTo>
                    <a:cubicBezTo>
                      <a:pt x="2081689" y="764381"/>
                      <a:pt x="2074069" y="767239"/>
                      <a:pt x="2065496" y="767239"/>
                    </a:cubicBezTo>
                    <a:cubicBezTo>
                      <a:pt x="2056924" y="767239"/>
                      <a:pt x="2049304" y="764381"/>
                      <a:pt x="2043589" y="758666"/>
                    </a:cubicBezTo>
                    <a:cubicBezTo>
                      <a:pt x="2037874" y="752951"/>
                      <a:pt x="2035016" y="745331"/>
                      <a:pt x="2035016" y="736759"/>
                    </a:cubicBezTo>
                    <a:cubicBezTo>
                      <a:pt x="2035016" y="728186"/>
                      <a:pt x="2037874" y="720566"/>
                      <a:pt x="2043589" y="714851"/>
                    </a:cubicBezTo>
                    <a:cubicBezTo>
                      <a:pt x="2049304" y="709136"/>
                      <a:pt x="2056924" y="706279"/>
                      <a:pt x="2065496" y="706279"/>
                    </a:cubicBezTo>
                    <a:cubicBezTo>
                      <a:pt x="2068354" y="706279"/>
                      <a:pt x="2071211" y="706279"/>
                      <a:pt x="2074069" y="707231"/>
                    </a:cubicBezTo>
                    <a:lnTo>
                      <a:pt x="2107406" y="673894"/>
                    </a:lnTo>
                    <a:lnTo>
                      <a:pt x="2380774" y="673894"/>
                    </a:lnTo>
                    <a:lnTo>
                      <a:pt x="2480786" y="573881"/>
                    </a:lnTo>
                    <a:lnTo>
                      <a:pt x="2959894" y="573881"/>
                    </a:lnTo>
                    <a:lnTo>
                      <a:pt x="3093244" y="440531"/>
                    </a:lnTo>
                    <a:lnTo>
                      <a:pt x="3409474" y="440531"/>
                    </a:lnTo>
                    <a:lnTo>
                      <a:pt x="3698081" y="151924"/>
                    </a:lnTo>
                    <a:lnTo>
                      <a:pt x="3527584" y="151924"/>
                    </a:lnTo>
                    <a:lnTo>
                      <a:pt x="3337084" y="342424"/>
                    </a:lnTo>
                    <a:lnTo>
                      <a:pt x="3170396" y="342424"/>
                    </a:lnTo>
                    <a:cubicBezTo>
                      <a:pt x="3164681" y="351949"/>
                      <a:pt x="3155156" y="357664"/>
                      <a:pt x="3143726" y="357664"/>
                    </a:cubicBezTo>
                    <a:cubicBezTo>
                      <a:pt x="3126581" y="357664"/>
                      <a:pt x="3113246" y="344329"/>
                      <a:pt x="3113246" y="327184"/>
                    </a:cubicBezTo>
                    <a:cubicBezTo>
                      <a:pt x="3113246" y="310039"/>
                      <a:pt x="3126581" y="296704"/>
                      <a:pt x="3143726" y="296704"/>
                    </a:cubicBezTo>
                    <a:cubicBezTo>
                      <a:pt x="3155156" y="296704"/>
                      <a:pt x="3164681" y="302419"/>
                      <a:pt x="3170396" y="311944"/>
                    </a:cubicBezTo>
                    <a:lnTo>
                      <a:pt x="3323749" y="311944"/>
                    </a:lnTo>
                    <a:lnTo>
                      <a:pt x="3514249" y="121444"/>
                    </a:lnTo>
                    <a:lnTo>
                      <a:pt x="3727609" y="121444"/>
                    </a:lnTo>
                    <a:lnTo>
                      <a:pt x="3841909" y="7144"/>
                    </a:lnTo>
                    <a:lnTo>
                      <a:pt x="4072414" y="7144"/>
                    </a:lnTo>
                    <a:lnTo>
                      <a:pt x="4172426" y="107156"/>
                    </a:lnTo>
                    <a:cubicBezTo>
                      <a:pt x="4175284" y="106204"/>
                      <a:pt x="4178141" y="106204"/>
                      <a:pt x="4180999" y="106204"/>
                    </a:cubicBezTo>
                    <a:cubicBezTo>
                      <a:pt x="4189571" y="106204"/>
                      <a:pt x="4197192" y="109061"/>
                      <a:pt x="4202906" y="114776"/>
                    </a:cubicBezTo>
                    <a:cubicBezTo>
                      <a:pt x="4208621" y="120491"/>
                      <a:pt x="4211479" y="128111"/>
                      <a:pt x="4211479" y="136684"/>
                    </a:cubicBezTo>
                    <a:cubicBezTo>
                      <a:pt x="4211479" y="145256"/>
                      <a:pt x="4208621" y="152876"/>
                      <a:pt x="4202906" y="158591"/>
                    </a:cubicBezTo>
                    <a:cubicBezTo>
                      <a:pt x="4197192" y="164306"/>
                      <a:pt x="4189571" y="167164"/>
                      <a:pt x="4180999" y="167164"/>
                    </a:cubicBezTo>
                    <a:cubicBezTo>
                      <a:pt x="4172426" y="167164"/>
                      <a:pt x="4164806" y="164306"/>
                      <a:pt x="4159091" y="158591"/>
                    </a:cubicBezTo>
                    <a:cubicBezTo>
                      <a:pt x="4151471" y="150971"/>
                      <a:pt x="4148614" y="139541"/>
                      <a:pt x="4151471" y="129064"/>
                    </a:cubicBezTo>
                    <a:lnTo>
                      <a:pt x="4060984" y="38576"/>
                    </a:lnTo>
                    <a:lnTo>
                      <a:pt x="3856196" y="38576"/>
                    </a:lnTo>
                    <a:lnTo>
                      <a:pt x="3422809" y="471964"/>
                    </a:lnTo>
                    <a:lnTo>
                      <a:pt x="3104674" y="471964"/>
                    </a:lnTo>
                    <a:lnTo>
                      <a:pt x="2767489" y="809149"/>
                    </a:lnTo>
                    <a:lnTo>
                      <a:pt x="2343626" y="809149"/>
                    </a:lnTo>
                    <a:cubicBezTo>
                      <a:pt x="2337911" y="818674"/>
                      <a:pt x="2328386" y="824389"/>
                      <a:pt x="2316956" y="824389"/>
                    </a:cubicBezTo>
                    <a:cubicBezTo>
                      <a:pt x="2299811" y="824389"/>
                      <a:pt x="2286476" y="811054"/>
                      <a:pt x="2286476" y="793909"/>
                    </a:cubicBezTo>
                    <a:cubicBezTo>
                      <a:pt x="2286476" y="776764"/>
                      <a:pt x="2299811" y="763429"/>
                      <a:pt x="2316956" y="763429"/>
                    </a:cubicBezTo>
                    <a:cubicBezTo>
                      <a:pt x="2328386" y="763429"/>
                      <a:pt x="2337911" y="769144"/>
                      <a:pt x="2343626" y="778669"/>
                    </a:cubicBezTo>
                    <a:lnTo>
                      <a:pt x="2755106" y="778669"/>
                    </a:lnTo>
                    <a:lnTo>
                      <a:pt x="2928461" y="605314"/>
                    </a:lnTo>
                    <a:lnTo>
                      <a:pt x="2492216" y="605314"/>
                    </a:lnTo>
                    <a:lnTo>
                      <a:pt x="2392204" y="705326"/>
                    </a:lnTo>
                    <a:lnTo>
                      <a:pt x="2279809" y="705326"/>
                    </a:lnTo>
                    <a:lnTo>
                      <a:pt x="2075021" y="910114"/>
                    </a:lnTo>
                    <a:lnTo>
                      <a:pt x="1533049" y="910114"/>
                    </a:lnTo>
                    <a:lnTo>
                      <a:pt x="1410176" y="787241"/>
                    </a:lnTo>
                    <a:lnTo>
                      <a:pt x="1222534" y="787241"/>
                    </a:lnTo>
                    <a:lnTo>
                      <a:pt x="1026319" y="983456"/>
                    </a:lnTo>
                    <a:lnTo>
                      <a:pt x="195739" y="983456"/>
                    </a:lnTo>
                    <a:lnTo>
                      <a:pt x="67151" y="1114901"/>
                    </a:lnTo>
                    <a:cubicBezTo>
                      <a:pt x="70009" y="1125379"/>
                      <a:pt x="67151" y="1136809"/>
                      <a:pt x="59531" y="1144429"/>
                    </a:cubicBezTo>
                    <a:cubicBezTo>
                      <a:pt x="52864" y="1150144"/>
                      <a:pt x="45244" y="1153954"/>
                      <a:pt x="37624" y="1153954"/>
                    </a:cubicBezTo>
                    <a:close/>
                  </a:path>
                </a:pathLst>
              </a:custGeom>
              <a:noFill/>
              <a:ln w="9360">
                <a:noFill/>
              </a:ln>
            </p:spPr>
            <p:style>
              <a:lnRef idx="0"/>
              <a:fillRef idx="0"/>
              <a:effectRef idx="0"/>
              <a:fontRef idx="minor"/>
            </p:style>
          </p:sp>
          <p:sp>
            <p:nvSpPr>
              <p:cNvPr id="364" name="CustomShape 73"/>
              <p:cNvSpPr/>
              <p:nvPr/>
            </p:nvSpPr>
            <p:spPr>
              <a:xfrm>
                <a:off x="-840240" y="2582640"/>
                <a:ext cx="3882600" cy="676080"/>
              </a:xfrm>
              <a:custGeom>
                <a:avLst/>
                <a:gdLst/>
                <a:ahLst/>
                <a:rect l="l" t="t" r="r" b="b"/>
                <a:pathLst>
                  <a:path w="4200525" h="1133475">
                    <a:moveTo>
                      <a:pt x="4187428" y="111919"/>
                    </a:moveTo>
                    <a:cubicBezTo>
                      <a:pt x="4180761" y="105251"/>
                      <a:pt x="4170283" y="104299"/>
                      <a:pt x="4161711" y="108109"/>
                    </a:cubicBezTo>
                    <a:lnTo>
                      <a:pt x="4060746" y="7144"/>
                    </a:lnTo>
                    <a:lnTo>
                      <a:pt x="3838813" y="7144"/>
                    </a:lnTo>
                    <a:lnTo>
                      <a:pt x="3724513" y="121444"/>
                    </a:lnTo>
                    <a:lnTo>
                      <a:pt x="3511153" y="121444"/>
                    </a:lnTo>
                    <a:lnTo>
                      <a:pt x="3320653" y="311944"/>
                    </a:lnTo>
                    <a:lnTo>
                      <a:pt x="3155871" y="311944"/>
                    </a:lnTo>
                    <a:cubicBezTo>
                      <a:pt x="3153013" y="303371"/>
                      <a:pt x="3145393" y="296704"/>
                      <a:pt x="3135868" y="296704"/>
                    </a:cubicBezTo>
                    <a:cubicBezTo>
                      <a:pt x="3124438" y="296704"/>
                      <a:pt x="3114913" y="306229"/>
                      <a:pt x="3114913" y="317659"/>
                    </a:cubicBezTo>
                    <a:cubicBezTo>
                      <a:pt x="3114913" y="329089"/>
                      <a:pt x="3124438" y="338614"/>
                      <a:pt x="3135868" y="338614"/>
                    </a:cubicBezTo>
                    <a:cubicBezTo>
                      <a:pt x="3145393" y="338614"/>
                      <a:pt x="3153966" y="331946"/>
                      <a:pt x="3155871" y="323374"/>
                    </a:cubicBezTo>
                    <a:lnTo>
                      <a:pt x="3325416" y="323374"/>
                    </a:lnTo>
                    <a:lnTo>
                      <a:pt x="3515916" y="132874"/>
                    </a:lnTo>
                    <a:lnTo>
                      <a:pt x="3713083" y="132874"/>
                    </a:lnTo>
                    <a:lnTo>
                      <a:pt x="3405426" y="440531"/>
                    </a:lnTo>
                    <a:lnTo>
                      <a:pt x="3089196" y="440531"/>
                    </a:lnTo>
                    <a:lnTo>
                      <a:pt x="2955846" y="573881"/>
                    </a:lnTo>
                    <a:lnTo>
                      <a:pt x="2476738" y="573881"/>
                    </a:lnTo>
                    <a:lnTo>
                      <a:pt x="2376726" y="673894"/>
                    </a:lnTo>
                    <a:lnTo>
                      <a:pt x="2102406" y="673894"/>
                    </a:lnTo>
                    <a:lnTo>
                      <a:pt x="2067163" y="709136"/>
                    </a:lnTo>
                    <a:cubicBezTo>
                      <a:pt x="2059543" y="704374"/>
                      <a:pt x="2049066" y="705326"/>
                      <a:pt x="2041446" y="712946"/>
                    </a:cubicBezTo>
                    <a:cubicBezTo>
                      <a:pt x="2032873" y="721519"/>
                      <a:pt x="2032873" y="734854"/>
                      <a:pt x="2041446" y="742474"/>
                    </a:cubicBezTo>
                    <a:cubicBezTo>
                      <a:pt x="2050018" y="751046"/>
                      <a:pt x="2063353" y="751046"/>
                      <a:pt x="2070973" y="742474"/>
                    </a:cubicBezTo>
                    <a:cubicBezTo>
                      <a:pt x="2077641" y="735806"/>
                      <a:pt x="2078593" y="725329"/>
                      <a:pt x="2074783" y="716756"/>
                    </a:cubicBezTo>
                    <a:lnTo>
                      <a:pt x="2106216" y="685324"/>
                    </a:lnTo>
                    <a:lnTo>
                      <a:pt x="2251948" y="685324"/>
                    </a:lnTo>
                    <a:lnTo>
                      <a:pt x="2058591" y="878681"/>
                    </a:lnTo>
                    <a:lnTo>
                      <a:pt x="1920478" y="878681"/>
                    </a:lnTo>
                    <a:lnTo>
                      <a:pt x="1801416" y="759619"/>
                    </a:lnTo>
                    <a:lnTo>
                      <a:pt x="1564243" y="759619"/>
                    </a:lnTo>
                    <a:cubicBezTo>
                      <a:pt x="1561386" y="751046"/>
                      <a:pt x="1553766" y="744379"/>
                      <a:pt x="1544241" y="744379"/>
                    </a:cubicBezTo>
                    <a:cubicBezTo>
                      <a:pt x="1532811" y="744379"/>
                      <a:pt x="1523286" y="753904"/>
                      <a:pt x="1523286" y="765334"/>
                    </a:cubicBezTo>
                    <a:cubicBezTo>
                      <a:pt x="1523286" y="776764"/>
                      <a:pt x="1532811" y="786289"/>
                      <a:pt x="1544241" y="786289"/>
                    </a:cubicBezTo>
                    <a:cubicBezTo>
                      <a:pt x="1553766" y="786289"/>
                      <a:pt x="1562338" y="779621"/>
                      <a:pt x="1564243" y="771049"/>
                    </a:cubicBezTo>
                    <a:lnTo>
                      <a:pt x="1796653" y="771049"/>
                    </a:lnTo>
                    <a:lnTo>
                      <a:pt x="1905238" y="879634"/>
                    </a:lnTo>
                    <a:lnTo>
                      <a:pt x="1533763" y="879634"/>
                    </a:lnTo>
                    <a:lnTo>
                      <a:pt x="1410891" y="755809"/>
                    </a:lnTo>
                    <a:lnTo>
                      <a:pt x="525066" y="755809"/>
                    </a:lnTo>
                    <a:lnTo>
                      <a:pt x="458391" y="689134"/>
                    </a:lnTo>
                    <a:cubicBezTo>
                      <a:pt x="463153" y="681514"/>
                      <a:pt x="462201" y="671036"/>
                      <a:pt x="454581" y="663416"/>
                    </a:cubicBezTo>
                    <a:cubicBezTo>
                      <a:pt x="446008" y="654844"/>
                      <a:pt x="432673" y="654844"/>
                      <a:pt x="425053" y="663416"/>
                    </a:cubicBezTo>
                    <a:cubicBezTo>
                      <a:pt x="416481" y="671989"/>
                      <a:pt x="416481" y="685324"/>
                      <a:pt x="425053" y="692944"/>
                    </a:cubicBezTo>
                    <a:cubicBezTo>
                      <a:pt x="431721" y="699611"/>
                      <a:pt x="442198" y="700564"/>
                      <a:pt x="450771" y="696754"/>
                    </a:cubicBezTo>
                    <a:lnTo>
                      <a:pt x="521256" y="767239"/>
                    </a:lnTo>
                    <a:lnTo>
                      <a:pt x="1195626" y="767239"/>
                    </a:lnTo>
                    <a:lnTo>
                      <a:pt x="1009888" y="952976"/>
                    </a:lnTo>
                    <a:lnTo>
                      <a:pt x="179308" y="952976"/>
                    </a:lnTo>
                    <a:lnTo>
                      <a:pt x="39291" y="1092041"/>
                    </a:lnTo>
                    <a:cubicBezTo>
                      <a:pt x="31671" y="1087279"/>
                      <a:pt x="21193" y="1088231"/>
                      <a:pt x="13573" y="1095851"/>
                    </a:cubicBezTo>
                    <a:cubicBezTo>
                      <a:pt x="5001" y="1104424"/>
                      <a:pt x="5001" y="1117759"/>
                      <a:pt x="13573" y="1125379"/>
                    </a:cubicBezTo>
                    <a:cubicBezTo>
                      <a:pt x="22146" y="1133951"/>
                      <a:pt x="35481" y="1133951"/>
                      <a:pt x="43101" y="1125379"/>
                    </a:cubicBezTo>
                    <a:cubicBezTo>
                      <a:pt x="49768" y="1118711"/>
                      <a:pt x="50721" y="1108234"/>
                      <a:pt x="46911" y="1099661"/>
                    </a:cubicBezTo>
                    <a:lnTo>
                      <a:pt x="183118" y="963454"/>
                    </a:lnTo>
                    <a:lnTo>
                      <a:pt x="1013698" y="963454"/>
                    </a:lnTo>
                    <a:lnTo>
                      <a:pt x="1209913" y="767239"/>
                    </a:lnTo>
                    <a:lnTo>
                      <a:pt x="1405176" y="767239"/>
                    </a:lnTo>
                    <a:lnTo>
                      <a:pt x="1528048" y="890111"/>
                    </a:lnTo>
                    <a:lnTo>
                      <a:pt x="2062401" y="890111"/>
                    </a:lnTo>
                    <a:lnTo>
                      <a:pt x="2267188" y="685324"/>
                    </a:lnTo>
                    <a:lnTo>
                      <a:pt x="2379583" y="685324"/>
                    </a:lnTo>
                    <a:lnTo>
                      <a:pt x="2479596" y="585311"/>
                    </a:lnTo>
                    <a:lnTo>
                      <a:pt x="2944416" y="585311"/>
                    </a:lnTo>
                    <a:lnTo>
                      <a:pt x="2752011" y="777716"/>
                    </a:lnTo>
                    <a:lnTo>
                      <a:pt x="2330053" y="777716"/>
                    </a:lnTo>
                    <a:cubicBezTo>
                      <a:pt x="2327196" y="769144"/>
                      <a:pt x="2319576" y="762476"/>
                      <a:pt x="2310051" y="762476"/>
                    </a:cubicBezTo>
                    <a:cubicBezTo>
                      <a:pt x="2298621" y="762476"/>
                      <a:pt x="2289096" y="772001"/>
                      <a:pt x="2289096" y="783431"/>
                    </a:cubicBezTo>
                    <a:cubicBezTo>
                      <a:pt x="2289096" y="794861"/>
                      <a:pt x="2298621" y="804386"/>
                      <a:pt x="2310051" y="804386"/>
                    </a:cubicBezTo>
                    <a:cubicBezTo>
                      <a:pt x="2319576" y="804386"/>
                      <a:pt x="2328148" y="797719"/>
                      <a:pt x="2330053" y="789146"/>
                    </a:cubicBezTo>
                    <a:lnTo>
                      <a:pt x="2756773" y="789146"/>
                    </a:lnTo>
                    <a:lnTo>
                      <a:pt x="3093958" y="451961"/>
                    </a:lnTo>
                    <a:lnTo>
                      <a:pt x="3410188" y="451961"/>
                    </a:lnTo>
                    <a:lnTo>
                      <a:pt x="3843576" y="18574"/>
                    </a:lnTo>
                    <a:lnTo>
                      <a:pt x="4056936" y="18574"/>
                    </a:lnTo>
                    <a:lnTo>
                      <a:pt x="4154091" y="116681"/>
                    </a:lnTo>
                    <a:cubicBezTo>
                      <a:pt x="4149328" y="124301"/>
                      <a:pt x="4150281" y="134779"/>
                      <a:pt x="4157901" y="142399"/>
                    </a:cubicBezTo>
                    <a:cubicBezTo>
                      <a:pt x="4166473" y="150971"/>
                      <a:pt x="4179808" y="150971"/>
                      <a:pt x="4187428" y="142399"/>
                    </a:cubicBezTo>
                    <a:cubicBezTo>
                      <a:pt x="4196001" y="133826"/>
                      <a:pt x="4196001" y="120491"/>
                      <a:pt x="4187428" y="111919"/>
                    </a:cubicBezTo>
                    <a:close/>
                  </a:path>
                </a:pathLst>
              </a:custGeom>
              <a:noFill/>
              <a:ln w="9360">
                <a:noFill/>
              </a:ln>
            </p:spPr>
            <p:style>
              <a:lnRef idx="0"/>
              <a:fillRef idx="0"/>
              <a:effectRef idx="0"/>
              <a:fontRef idx="minor"/>
            </p:style>
          </p:sp>
        </p:grpSp>
        <p:grpSp>
          <p:nvGrpSpPr>
            <p:cNvPr id="365" name="Group 74"/>
            <p:cNvGrpSpPr/>
            <p:nvPr/>
          </p:nvGrpSpPr>
          <p:grpSpPr>
            <a:xfrm>
              <a:off x="-19080" y="4339080"/>
              <a:ext cx="3011760" cy="415440"/>
              <a:chOff x="-19080" y="4339080"/>
              <a:chExt cx="3011760" cy="415440"/>
            </a:xfrm>
          </p:grpSpPr>
          <p:sp>
            <p:nvSpPr>
              <p:cNvPr id="366" name="CustomShape 75"/>
              <p:cNvSpPr/>
              <p:nvPr/>
            </p:nvSpPr>
            <p:spPr>
              <a:xfrm>
                <a:off x="67680" y="4482720"/>
                <a:ext cx="2915640" cy="108000"/>
              </a:xfrm>
              <a:custGeom>
                <a:avLst/>
                <a:gdLst/>
                <a:ahLst/>
                <a:rect l="l" t="t" r="r" b="b"/>
                <a:pathLst>
                  <a:path w="3476625" h="200025">
                    <a:moveTo>
                      <a:pt x="1497806" y="7144"/>
                    </a:moveTo>
                    <a:lnTo>
                      <a:pt x="1822609" y="7144"/>
                    </a:lnTo>
                    <a:lnTo>
                      <a:pt x="1899761" y="84296"/>
                    </a:lnTo>
                    <a:lnTo>
                      <a:pt x="2174081" y="84296"/>
                    </a:lnTo>
                    <a:lnTo>
                      <a:pt x="2240756" y="17621"/>
                    </a:lnTo>
                    <a:lnTo>
                      <a:pt x="3470434" y="17621"/>
                    </a:lnTo>
                    <a:lnTo>
                      <a:pt x="3470434" y="24289"/>
                    </a:lnTo>
                    <a:lnTo>
                      <a:pt x="2243614" y="24289"/>
                    </a:lnTo>
                    <a:lnTo>
                      <a:pt x="2176939" y="90964"/>
                    </a:lnTo>
                    <a:lnTo>
                      <a:pt x="1896904" y="90964"/>
                    </a:lnTo>
                    <a:lnTo>
                      <a:pt x="1819751" y="13811"/>
                    </a:lnTo>
                    <a:lnTo>
                      <a:pt x="1500664" y="13811"/>
                    </a:lnTo>
                    <a:lnTo>
                      <a:pt x="1432084" y="120491"/>
                    </a:lnTo>
                    <a:lnTo>
                      <a:pt x="1057751" y="120491"/>
                    </a:lnTo>
                    <a:lnTo>
                      <a:pt x="971074" y="14764"/>
                    </a:lnTo>
                    <a:lnTo>
                      <a:pt x="379571" y="14764"/>
                    </a:lnTo>
                    <a:lnTo>
                      <a:pt x="11906" y="201454"/>
                    </a:lnTo>
                    <a:lnTo>
                      <a:pt x="7144" y="196691"/>
                    </a:lnTo>
                    <a:lnTo>
                      <a:pt x="376714" y="8096"/>
                    </a:lnTo>
                    <a:lnTo>
                      <a:pt x="973931" y="8096"/>
                    </a:lnTo>
                    <a:lnTo>
                      <a:pt x="1061561" y="113824"/>
                    </a:lnTo>
                    <a:lnTo>
                      <a:pt x="1429226" y="113824"/>
                    </a:lnTo>
                    <a:close/>
                  </a:path>
                </a:pathLst>
              </a:custGeom>
              <a:noFill/>
              <a:ln w="9360">
                <a:noFill/>
              </a:ln>
            </p:spPr>
            <p:style>
              <a:lnRef idx="0"/>
              <a:fillRef idx="0"/>
              <a:effectRef idx="0"/>
              <a:fontRef idx="minor"/>
            </p:style>
          </p:sp>
          <p:sp>
            <p:nvSpPr>
              <p:cNvPr id="367" name="CustomShape 76"/>
              <p:cNvSpPr/>
              <p:nvPr/>
            </p:nvSpPr>
            <p:spPr>
              <a:xfrm>
                <a:off x="2961000" y="4483440"/>
                <a:ext cx="31680" cy="20160"/>
              </a:xfrm>
              <a:custGeom>
                <a:avLst/>
                <a:gdLst/>
                <a:ah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2859"/>
                      <a:pt x="12859" y="7144"/>
                      <a:pt x="20479" y="7144"/>
                    </a:cubicBezTo>
                    <a:close/>
                  </a:path>
                </a:pathLst>
              </a:custGeom>
              <a:noFill/>
              <a:ln w="9360">
                <a:noFill/>
              </a:ln>
            </p:spPr>
            <p:style>
              <a:lnRef idx="0"/>
              <a:fillRef idx="0"/>
              <a:effectRef idx="0"/>
              <a:fontRef idx="minor"/>
            </p:style>
          </p:sp>
          <p:sp>
            <p:nvSpPr>
              <p:cNvPr id="368" name="CustomShape 77"/>
              <p:cNvSpPr/>
              <p:nvPr/>
            </p:nvSpPr>
            <p:spPr>
              <a:xfrm>
                <a:off x="59040" y="4579560"/>
                <a:ext cx="31680" cy="20160"/>
              </a:xfrm>
              <a:custGeom>
                <a:avLst/>
                <a:gdLst/>
                <a:ah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noFill/>
              <a:ln w="9360">
                <a:noFill/>
              </a:ln>
            </p:spPr>
            <p:style>
              <a:lnRef idx="0"/>
              <a:fillRef idx="0"/>
              <a:effectRef idx="0"/>
              <a:fontRef idx="minor"/>
            </p:style>
          </p:sp>
          <p:sp>
            <p:nvSpPr>
              <p:cNvPr id="369" name="CustomShape 78"/>
              <p:cNvSpPr/>
              <p:nvPr/>
            </p:nvSpPr>
            <p:spPr>
              <a:xfrm>
                <a:off x="199440" y="4344120"/>
                <a:ext cx="2140560" cy="77040"/>
              </a:xfrm>
              <a:custGeom>
                <a:avLst/>
                <a:gdLst/>
                <a:ahLst/>
                <a:rect l="l" t="t" r="r" b="b"/>
                <a:pathLst>
                  <a:path w="2552700" h="142875">
                    <a:moveTo>
                      <a:pt x="7144" y="7144"/>
                    </a:moveTo>
                    <a:lnTo>
                      <a:pt x="101441" y="7144"/>
                    </a:lnTo>
                    <a:lnTo>
                      <a:pt x="222409" y="128111"/>
                    </a:lnTo>
                    <a:lnTo>
                      <a:pt x="813911" y="128111"/>
                    </a:lnTo>
                    <a:lnTo>
                      <a:pt x="881539" y="21431"/>
                    </a:lnTo>
                    <a:lnTo>
                      <a:pt x="1284446" y="21431"/>
                    </a:lnTo>
                    <a:lnTo>
                      <a:pt x="1343501" y="129064"/>
                    </a:lnTo>
                    <a:lnTo>
                      <a:pt x="1662589" y="129064"/>
                    </a:lnTo>
                    <a:lnTo>
                      <a:pt x="1739741" y="51911"/>
                    </a:lnTo>
                    <a:lnTo>
                      <a:pt x="2019776" y="51911"/>
                    </a:lnTo>
                    <a:lnTo>
                      <a:pt x="2086451" y="117634"/>
                    </a:lnTo>
                    <a:lnTo>
                      <a:pt x="2551271" y="117634"/>
                    </a:lnTo>
                    <a:lnTo>
                      <a:pt x="2551271" y="125254"/>
                    </a:lnTo>
                    <a:lnTo>
                      <a:pt x="2083594" y="125254"/>
                    </a:lnTo>
                    <a:lnTo>
                      <a:pt x="2016919" y="58579"/>
                    </a:lnTo>
                    <a:lnTo>
                      <a:pt x="1742599" y="58579"/>
                    </a:lnTo>
                    <a:lnTo>
                      <a:pt x="1665446" y="135731"/>
                    </a:lnTo>
                    <a:lnTo>
                      <a:pt x="1340644" y="135731"/>
                    </a:lnTo>
                    <a:lnTo>
                      <a:pt x="1281589" y="29051"/>
                    </a:lnTo>
                    <a:lnTo>
                      <a:pt x="885349" y="29051"/>
                    </a:lnTo>
                    <a:lnTo>
                      <a:pt x="816769" y="134779"/>
                    </a:lnTo>
                    <a:lnTo>
                      <a:pt x="219551" y="134779"/>
                    </a:lnTo>
                    <a:lnTo>
                      <a:pt x="98584" y="14764"/>
                    </a:lnTo>
                    <a:lnTo>
                      <a:pt x="7144" y="14764"/>
                    </a:lnTo>
                    <a:close/>
                  </a:path>
                </a:pathLst>
              </a:custGeom>
              <a:noFill/>
              <a:ln w="9360">
                <a:noFill/>
              </a:ln>
            </p:spPr>
            <p:style>
              <a:lnRef idx="0"/>
              <a:fillRef idx="0"/>
              <a:effectRef idx="0"/>
              <a:fontRef idx="minor"/>
            </p:style>
          </p:sp>
          <p:sp>
            <p:nvSpPr>
              <p:cNvPr id="370" name="CustomShape 79"/>
              <p:cNvSpPr/>
              <p:nvPr/>
            </p:nvSpPr>
            <p:spPr>
              <a:xfrm>
                <a:off x="2322000" y="4398840"/>
                <a:ext cx="31680" cy="20160"/>
              </a:xfrm>
              <a:custGeom>
                <a:avLst/>
                <a:gdLst/>
                <a:ah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3811"/>
                      <a:pt x="12859" y="7144"/>
                      <a:pt x="20479" y="7144"/>
                    </a:cubicBezTo>
                    <a:close/>
                  </a:path>
                </a:pathLst>
              </a:custGeom>
              <a:noFill/>
              <a:ln w="9360">
                <a:noFill/>
              </a:ln>
            </p:spPr>
            <p:style>
              <a:lnRef idx="0"/>
              <a:fillRef idx="0"/>
              <a:effectRef idx="0"/>
              <a:fontRef idx="minor"/>
            </p:style>
          </p:sp>
          <p:sp>
            <p:nvSpPr>
              <p:cNvPr id="371" name="CustomShape 80"/>
              <p:cNvSpPr/>
              <p:nvPr/>
            </p:nvSpPr>
            <p:spPr>
              <a:xfrm>
                <a:off x="189000" y="4339080"/>
                <a:ext cx="31680" cy="201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noFill/>
              <a:ln w="9360">
                <a:noFill/>
              </a:ln>
            </p:spPr>
            <p:style>
              <a:lnRef idx="0"/>
              <a:fillRef idx="0"/>
              <a:effectRef idx="0"/>
              <a:fontRef idx="minor"/>
            </p:style>
          </p:sp>
          <p:sp>
            <p:nvSpPr>
              <p:cNvPr id="372" name="CustomShape 81"/>
              <p:cNvSpPr/>
              <p:nvPr/>
            </p:nvSpPr>
            <p:spPr>
              <a:xfrm>
                <a:off x="2009520" y="4489200"/>
                <a:ext cx="567000" cy="56520"/>
              </a:xfrm>
              <a:custGeom>
                <a:avLst/>
                <a:gdLst/>
                <a:ahLst/>
                <a:rect l="l" t="t" r="r" b="b"/>
                <a:pathLst>
                  <a:path w="676275" h="104775">
                    <a:moveTo>
                      <a:pt x="668179" y="7144"/>
                    </a:moveTo>
                    <a:lnTo>
                      <a:pt x="672941" y="11906"/>
                    </a:lnTo>
                    <a:lnTo>
                      <a:pt x="471964" y="98584"/>
                    </a:lnTo>
                    <a:lnTo>
                      <a:pt x="7144" y="98584"/>
                    </a:lnTo>
                    <a:lnTo>
                      <a:pt x="7144" y="91916"/>
                    </a:lnTo>
                    <a:lnTo>
                      <a:pt x="469106" y="91916"/>
                    </a:lnTo>
                    <a:close/>
                  </a:path>
                </a:pathLst>
              </a:custGeom>
              <a:noFill/>
              <a:ln w="9360">
                <a:noFill/>
              </a:ln>
            </p:spPr>
            <p:style>
              <a:lnRef idx="0"/>
              <a:fillRef idx="0"/>
              <a:effectRef idx="0"/>
              <a:fontRef idx="minor"/>
            </p:style>
          </p:sp>
          <p:sp>
            <p:nvSpPr>
              <p:cNvPr id="373" name="CustomShape 82"/>
              <p:cNvSpPr/>
              <p:nvPr/>
            </p:nvSpPr>
            <p:spPr>
              <a:xfrm>
                <a:off x="1999440" y="4529880"/>
                <a:ext cx="31680" cy="201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7146" y="7144"/>
                      <a:pt x="20479" y="7144"/>
                    </a:cubicBezTo>
                    <a:close/>
                  </a:path>
                </a:pathLst>
              </a:custGeom>
              <a:noFill/>
              <a:ln w="9360">
                <a:noFill/>
              </a:ln>
            </p:spPr>
            <p:style>
              <a:lnRef idx="0"/>
              <a:fillRef idx="0"/>
              <a:effectRef idx="0"/>
              <a:fontRef idx="minor"/>
            </p:style>
          </p:sp>
          <p:sp>
            <p:nvSpPr>
              <p:cNvPr id="374" name="CustomShape 83"/>
              <p:cNvSpPr/>
              <p:nvPr/>
            </p:nvSpPr>
            <p:spPr>
              <a:xfrm>
                <a:off x="865080" y="4483440"/>
                <a:ext cx="622800" cy="262800"/>
              </a:xfrm>
              <a:custGeom>
                <a:avLst/>
                <a:gdLst/>
                <a:ahLst/>
                <a:rect l="l" t="t" r="r" b="b"/>
                <a:pathLst>
                  <a:path w="742950" h="485775">
                    <a:moveTo>
                      <a:pt x="736759" y="7144"/>
                    </a:moveTo>
                    <a:lnTo>
                      <a:pt x="741521" y="11906"/>
                    </a:lnTo>
                    <a:lnTo>
                      <a:pt x="552926" y="200501"/>
                    </a:lnTo>
                    <a:lnTo>
                      <a:pt x="260509" y="200501"/>
                    </a:lnTo>
                    <a:lnTo>
                      <a:pt x="12859" y="486251"/>
                    </a:lnTo>
                    <a:lnTo>
                      <a:pt x="7144" y="481489"/>
                    </a:lnTo>
                    <a:lnTo>
                      <a:pt x="257651" y="192881"/>
                    </a:lnTo>
                    <a:lnTo>
                      <a:pt x="550069" y="192881"/>
                    </a:lnTo>
                    <a:close/>
                  </a:path>
                </a:pathLst>
              </a:custGeom>
              <a:noFill/>
              <a:ln w="9360">
                <a:noFill/>
              </a:ln>
            </p:spPr>
            <p:style>
              <a:lnRef idx="0"/>
              <a:fillRef idx="0"/>
              <a:effectRef idx="0"/>
              <a:fontRef idx="minor"/>
            </p:style>
          </p:sp>
          <p:sp>
            <p:nvSpPr>
              <p:cNvPr id="375" name="CustomShape 84"/>
              <p:cNvSpPr/>
              <p:nvPr/>
            </p:nvSpPr>
            <p:spPr>
              <a:xfrm>
                <a:off x="857160" y="4734360"/>
                <a:ext cx="31680" cy="20160"/>
              </a:xfrm>
              <a:custGeom>
                <a:avLst/>
                <a:gdLst/>
                <a:ahLst/>
                <a:rect l="l" t="t" r="r" b="b"/>
                <a:pathLst>
                  <a:path w="38100" h="38100">
                    <a:moveTo>
                      <a:pt x="10716" y="11430"/>
                    </a:moveTo>
                    <a:cubicBezTo>
                      <a:pt x="5953" y="16192"/>
                      <a:pt x="5953" y="24765"/>
                      <a:pt x="10716" y="30480"/>
                    </a:cubicBezTo>
                    <a:cubicBezTo>
                      <a:pt x="15478" y="35242"/>
                      <a:pt x="24051" y="35242"/>
                      <a:pt x="29766" y="30480"/>
                    </a:cubicBezTo>
                    <a:cubicBezTo>
                      <a:pt x="34528" y="25717"/>
                      <a:pt x="34528" y="17145"/>
                      <a:pt x="29766" y="11430"/>
                    </a:cubicBezTo>
                    <a:cubicBezTo>
                      <a:pt x="24051" y="5715"/>
                      <a:pt x="15478" y="5715"/>
                      <a:pt x="10716" y="11430"/>
                    </a:cubicBezTo>
                    <a:close/>
                  </a:path>
                </a:pathLst>
              </a:custGeom>
              <a:noFill/>
              <a:ln w="9360">
                <a:noFill/>
              </a:ln>
            </p:spPr>
            <p:style>
              <a:lnRef idx="0"/>
              <a:fillRef idx="0"/>
              <a:effectRef idx="0"/>
              <a:fontRef idx="minor"/>
            </p:style>
          </p:sp>
          <p:sp>
            <p:nvSpPr>
              <p:cNvPr id="376" name="CustomShape 85"/>
              <p:cNvSpPr/>
              <p:nvPr/>
            </p:nvSpPr>
            <p:spPr>
              <a:xfrm>
                <a:off x="-10800" y="4483800"/>
                <a:ext cx="846360" cy="231840"/>
              </a:xfrm>
              <a:custGeom>
                <a:avLst/>
                <a:gdLst/>
                <a:ahLst/>
                <a:rect l="l" t="t" r="r" b="b"/>
                <a:pathLst>
                  <a:path w="1009650" h="428625">
                    <a:moveTo>
                      <a:pt x="998696" y="7144"/>
                    </a:moveTo>
                    <a:lnTo>
                      <a:pt x="1003459" y="11906"/>
                    </a:lnTo>
                    <a:lnTo>
                      <a:pt x="912019" y="103346"/>
                    </a:lnTo>
                    <a:lnTo>
                      <a:pt x="646271" y="103346"/>
                    </a:lnTo>
                    <a:lnTo>
                      <a:pt x="476726" y="272891"/>
                    </a:lnTo>
                    <a:lnTo>
                      <a:pt x="306229" y="272891"/>
                    </a:lnTo>
                    <a:lnTo>
                      <a:pt x="11906" y="424339"/>
                    </a:lnTo>
                    <a:lnTo>
                      <a:pt x="7144" y="419576"/>
                    </a:lnTo>
                    <a:lnTo>
                      <a:pt x="303371" y="266224"/>
                    </a:lnTo>
                    <a:lnTo>
                      <a:pt x="472916" y="266224"/>
                    </a:lnTo>
                    <a:lnTo>
                      <a:pt x="643414" y="95726"/>
                    </a:lnTo>
                    <a:lnTo>
                      <a:pt x="909161" y="95726"/>
                    </a:lnTo>
                    <a:close/>
                  </a:path>
                </a:pathLst>
              </a:custGeom>
              <a:noFill/>
              <a:ln w="9360">
                <a:noFill/>
              </a:ln>
            </p:spPr>
            <p:style>
              <a:lnRef idx="0"/>
              <a:fillRef idx="0"/>
              <a:effectRef idx="0"/>
              <a:fontRef idx="minor"/>
            </p:style>
          </p:sp>
          <p:sp>
            <p:nvSpPr>
              <p:cNvPr id="377" name="CustomShape 86"/>
              <p:cNvSpPr/>
              <p:nvPr/>
            </p:nvSpPr>
            <p:spPr>
              <a:xfrm>
                <a:off x="-19080" y="4701240"/>
                <a:ext cx="31680" cy="20160"/>
              </a:xfrm>
              <a:custGeom>
                <a:avLst/>
                <a:gdLst/>
                <a:ah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noFill/>
              <a:ln w="9360">
                <a:noFill/>
              </a:ln>
            </p:spPr>
            <p:style>
              <a:lnRef idx="0"/>
              <a:fillRef idx="0"/>
              <a:effectRef idx="0"/>
              <a:fontRef idx="minor"/>
            </p:style>
          </p:sp>
          <p:sp>
            <p:nvSpPr>
              <p:cNvPr id="378" name="CustomShape 87"/>
              <p:cNvSpPr/>
              <p:nvPr/>
            </p:nvSpPr>
            <p:spPr>
              <a:xfrm>
                <a:off x="1802880" y="4419360"/>
                <a:ext cx="902520" cy="77040"/>
              </a:xfrm>
              <a:custGeom>
                <a:avLst/>
                <a:gdLst/>
                <a:ahLst/>
                <a:rect l="l" t="t" r="r" b="b"/>
                <a:pathLst>
                  <a:path w="1076325" h="142875">
                    <a:moveTo>
                      <a:pt x="11906" y="7144"/>
                    </a:moveTo>
                    <a:lnTo>
                      <a:pt x="50006" y="45244"/>
                    </a:lnTo>
                    <a:lnTo>
                      <a:pt x="869156" y="45244"/>
                    </a:lnTo>
                    <a:lnTo>
                      <a:pt x="1072991" y="134779"/>
                    </a:lnTo>
                    <a:lnTo>
                      <a:pt x="1068229" y="139541"/>
                    </a:lnTo>
                    <a:lnTo>
                      <a:pt x="866299" y="51911"/>
                    </a:lnTo>
                    <a:lnTo>
                      <a:pt x="47149" y="51911"/>
                    </a:lnTo>
                    <a:lnTo>
                      <a:pt x="7144" y="12859"/>
                    </a:lnTo>
                    <a:close/>
                  </a:path>
                </a:pathLst>
              </a:custGeom>
              <a:noFill/>
              <a:ln w="9360">
                <a:noFill/>
              </a:ln>
            </p:spPr>
            <p:style>
              <a:lnRef idx="0"/>
              <a:fillRef idx="0"/>
              <a:effectRef idx="0"/>
              <a:fontRef idx="minor"/>
            </p:style>
          </p:sp>
          <p:sp>
            <p:nvSpPr>
              <p:cNvPr id="379" name="CustomShape 88"/>
              <p:cNvSpPr/>
              <p:nvPr/>
            </p:nvSpPr>
            <p:spPr>
              <a:xfrm>
                <a:off x="1794240" y="4414320"/>
                <a:ext cx="31680" cy="20160"/>
              </a:xfrm>
              <a:custGeom>
                <a:avLst/>
                <a:gdLst/>
                <a:ahLst/>
                <a:rect l="l" t="t" r="r" b="b"/>
                <a:pathLst>
                  <a:path w="38100" h="38100">
                    <a:moveTo>
                      <a:pt x="29766" y="10716"/>
                    </a:moveTo>
                    <a:cubicBezTo>
                      <a:pt x="25003" y="5953"/>
                      <a:pt x="16431" y="5953"/>
                      <a:pt x="10716" y="10716"/>
                    </a:cubicBezTo>
                    <a:cubicBezTo>
                      <a:pt x="5953" y="15478"/>
                      <a:pt x="5953" y="24051"/>
                      <a:pt x="10716" y="29766"/>
                    </a:cubicBezTo>
                    <a:cubicBezTo>
                      <a:pt x="15478" y="34528"/>
                      <a:pt x="24051" y="34528"/>
                      <a:pt x="29766" y="29766"/>
                    </a:cubicBezTo>
                    <a:cubicBezTo>
                      <a:pt x="34528" y="24051"/>
                      <a:pt x="34528" y="15478"/>
                      <a:pt x="29766" y="10716"/>
                    </a:cubicBezTo>
                    <a:close/>
                  </a:path>
                </a:pathLst>
              </a:custGeom>
              <a:noFill/>
              <a:ln w="9360">
                <a:noFill/>
              </a:ln>
            </p:spPr>
            <p:style>
              <a:lnRef idx="0"/>
              <a:fillRef idx="0"/>
              <a:effectRef idx="0"/>
              <a:fontRef idx="minor"/>
            </p:style>
          </p:sp>
          <p:sp>
            <p:nvSpPr>
              <p:cNvPr id="380" name="CustomShape 89"/>
              <p:cNvSpPr/>
              <p:nvPr/>
            </p:nvSpPr>
            <p:spPr>
              <a:xfrm>
                <a:off x="700200" y="4444560"/>
                <a:ext cx="495000" cy="102960"/>
              </a:xfrm>
              <a:custGeom>
                <a:avLst/>
                <a:gdLst/>
                <a:ahLst/>
                <a:rect l="l" t="t" r="r" b="b"/>
                <a:pathLst>
                  <a:path w="590550" h="190500">
                    <a:moveTo>
                      <a:pt x="7144" y="7144"/>
                    </a:moveTo>
                    <a:lnTo>
                      <a:pt x="408146" y="7144"/>
                    </a:lnTo>
                    <a:lnTo>
                      <a:pt x="585311" y="184309"/>
                    </a:lnTo>
                    <a:lnTo>
                      <a:pt x="580549" y="189071"/>
                    </a:lnTo>
                    <a:lnTo>
                      <a:pt x="405289" y="13811"/>
                    </a:lnTo>
                    <a:lnTo>
                      <a:pt x="7144" y="13811"/>
                    </a:lnTo>
                    <a:close/>
                  </a:path>
                </a:pathLst>
              </a:custGeom>
              <a:noFill/>
              <a:ln w="9360">
                <a:noFill/>
              </a:ln>
            </p:spPr>
            <p:style>
              <a:lnRef idx="0"/>
              <a:fillRef idx="0"/>
              <a:effectRef idx="0"/>
              <a:fontRef idx="minor"/>
            </p:style>
          </p:sp>
          <p:sp>
            <p:nvSpPr>
              <p:cNvPr id="381" name="CustomShape 90"/>
              <p:cNvSpPr/>
              <p:nvPr/>
            </p:nvSpPr>
            <p:spPr>
              <a:xfrm>
                <a:off x="681840" y="4439520"/>
                <a:ext cx="31680" cy="201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noFill/>
              <a:ln w="9360">
                <a:noFill/>
              </a:ln>
            </p:spPr>
            <p:style>
              <a:lnRef idx="0"/>
              <a:fillRef idx="0"/>
              <a:effectRef idx="0"/>
              <a:fontRef idx="minor"/>
            </p:style>
          </p:sp>
          <p:sp>
            <p:nvSpPr>
              <p:cNvPr id="382" name="CustomShape 91"/>
              <p:cNvSpPr/>
              <p:nvPr/>
            </p:nvSpPr>
            <p:spPr>
              <a:xfrm>
                <a:off x="640440" y="4518360"/>
                <a:ext cx="303120" cy="51120"/>
              </a:xfrm>
              <a:custGeom>
                <a:avLst/>
                <a:gdLst/>
                <a:ahLst/>
                <a:rect l="l" t="t" r="r" b="b"/>
                <a:pathLst>
                  <a:path w="361950" h="95250">
                    <a:moveTo>
                      <a:pt x="349091" y="7144"/>
                    </a:moveTo>
                    <a:lnTo>
                      <a:pt x="354806" y="12859"/>
                    </a:lnTo>
                    <a:lnTo>
                      <a:pt x="271939" y="94774"/>
                    </a:lnTo>
                    <a:lnTo>
                      <a:pt x="7144" y="94774"/>
                    </a:lnTo>
                    <a:lnTo>
                      <a:pt x="7144" y="88106"/>
                    </a:lnTo>
                    <a:lnTo>
                      <a:pt x="269081" y="88106"/>
                    </a:lnTo>
                    <a:close/>
                  </a:path>
                </a:pathLst>
              </a:custGeom>
              <a:noFill/>
              <a:ln w="9360">
                <a:noFill/>
              </a:ln>
            </p:spPr>
            <p:style>
              <a:lnRef idx="0"/>
              <a:fillRef idx="0"/>
              <a:effectRef idx="0"/>
              <a:fontRef idx="minor"/>
            </p:style>
          </p:sp>
          <p:sp>
            <p:nvSpPr>
              <p:cNvPr id="383" name="CustomShape 92"/>
              <p:cNvSpPr/>
              <p:nvPr/>
            </p:nvSpPr>
            <p:spPr>
              <a:xfrm>
                <a:off x="630000" y="4557240"/>
                <a:ext cx="31680" cy="20160"/>
              </a:xfrm>
              <a:custGeom>
                <a:avLst/>
                <a:gdLst/>
                <a:ah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2861" y="12859"/>
                      <a:pt x="27146" y="7144"/>
                      <a:pt x="20479" y="7144"/>
                    </a:cubicBezTo>
                    <a:close/>
                  </a:path>
                </a:pathLst>
              </a:custGeom>
              <a:noFill/>
              <a:ln w="9360">
                <a:noFill/>
              </a:ln>
            </p:spPr>
            <p:style>
              <a:lnRef idx="0"/>
              <a:fillRef idx="0"/>
              <a:effectRef idx="0"/>
              <a:fontRef idx="minor"/>
            </p:style>
          </p:sp>
          <p:sp>
            <p:nvSpPr>
              <p:cNvPr id="384" name="CustomShape 93"/>
              <p:cNvSpPr/>
              <p:nvPr/>
            </p:nvSpPr>
            <p:spPr>
              <a:xfrm>
                <a:off x="1048680" y="4352760"/>
                <a:ext cx="678600" cy="108000"/>
              </a:xfrm>
              <a:custGeom>
                <a:avLst/>
                <a:gdLst/>
                <a:ahLst/>
                <a:rect l="l" t="t" r="r" b="b"/>
                <a:pathLst>
                  <a:path w="809625" h="200025">
                    <a:moveTo>
                      <a:pt x="11906" y="7144"/>
                    </a:moveTo>
                    <a:lnTo>
                      <a:pt x="192881" y="188119"/>
                    </a:lnTo>
                    <a:lnTo>
                      <a:pt x="808196" y="188119"/>
                    </a:lnTo>
                    <a:lnTo>
                      <a:pt x="808196" y="195739"/>
                    </a:lnTo>
                    <a:lnTo>
                      <a:pt x="190024" y="194786"/>
                    </a:lnTo>
                    <a:lnTo>
                      <a:pt x="7144" y="11906"/>
                    </a:lnTo>
                    <a:close/>
                  </a:path>
                </a:pathLst>
              </a:custGeom>
              <a:noFill/>
              <a:ln w="9360">
                <a:noFill/>
              </a:ln>
            </p:spPr>
            <p:style>
              <a:lnRef idx="0"/>
              <a:fillRef idx="0"/>
              <a:effectRef idx="0"/>
              <a:fontRef idx="minor"/>
            </p:style>
          </p:sp>
          <p:sp>
            <p:nvSpPr>
              <p:cNvPr id="385" name="CustomShape 94"/>
              <p:cNvSpPr/>
              <p:nvPr/>
            </p:nvSpPr>
            <p:spPr>
              <a:xfrm>
                <a:off x="1708560" y="4445640"/>
                <a:ext cx="31680" cy="20160"/>
              </a:xfrm>
              <a:custGeom>
                <a:avLst/>
                <a:gdLst/>
                <a:ahLst/>
                <a:rect l="l" t="t" r="r" b="b"/>
                <a:pathLst>
                  <a:path w="38100" h="38100">
                    <a:moveTo>
                      <a:pt x="20479" y="33814"/>
                    </a:moveTo>
                    <a:cubicBezTo>
                      <a:pt x="28099" y="33814"/>
                      <a:pt x="33814" y="28099"/>
                      <a:pt x="33814" y="20479"/>
                    </a:cubicBezTo>
                    <a:cubicBezTo>
                      <a:pt x="33814" y="12859"/>
                      <a:pt x="28099" y="7144"/>
                      <a:pt x="20479" y="7144"/>
                    </a:cubicBezTo>
                    <a:cubicBezTo>
                      <a:pt x="12859" y="7144"/>
                      <a:pt x="7144" y="12859"/>
                      <a:pt x="7144" y="20479"/>
                    </a:cubicBezTo>
                    <a:cubicBezTo>
                      <a:pt x="7144" y="28099"/>
                      <a:pt x="13811" y="33814"/>
                      <a:pt x="20479" y="33814"/>
                    </a:cubicBezTo>
                    <a:close/>
                  </a:path>
                </a:pathLst>
              </a:custGeom>
              <a:noFill/>
              <a:ln w="9360">
                <a:noFill/>
              </a:ln>
            </p:spPr>
            <p:style>
              <a:lnRef idx="0"/>
              <a:fillRef idx="0"/>
              <a:effectRef idx="0"/>
              <a:fontRef idx="minor"/>
            </p:style>
          </p:sp>
        </p:grpSp>
        <p:grpSp>
          <p:nvGrpSpPr>
            <p:cNvPr id="386" name="Group 95"/>
            <p:cNvGrpSpPr/>
            <p:nvPr/>
          </p:nvGrpSpPr>
          <p:grpSpPr>
            <a:xfrm>
              <a:off x="346320" y="2271600"/>
              <a:ext cx="2081880" cy="2496240"/>
              <a:chOff x="346320" y="2271600"/>
              <a:chExt cx="2081880" cy="2496240"/>
            </a:xfrm>
          </p:grpSpPr>
          <p:sp>
            <p:nvSpPr>
              <p:cNvPr id="387" name="CustomShape 96"/>
              <p:cNvSpPr/>
              <p:nvPr/>
            </p:nvSpPr>
            <p:spPr>
              <a:xfrm>
                <a:off x="1999080" y="2590560"/>
                <a:ext cx="56520" cy="36360"/>
              </a:xfrm>
              <a:custGeom>
                <a:avLst/>
                <a:gdLst/>
                <a:ahLst/>
                <a:rect l="l" t="t" r="r" b="b"/>
                <a:pathLst>
                  <a:path w="28575" h="28575">
                    <a:moveTo>
                      <a:pt x="14764" y="22384"/>
                    </a:moveTo>
                    <a:cubicBezTo>
                      <a:pt x="18574" y="22384"/>
                      <a:pt x="22384" y="18574"/>
                      <a:pt x="22384" y="14764"/>
                    </a:cubicBezTo>
                    <a:cubicBezTo>
                      <a:pt x="22384" y="10954"/>
                      <a:pt x="18574" y="7144"/>
                      <a:pt x="14764" y="7144"/>
                    </a:cubicBezTo>
                    <a:cubicBezTo>
                      <a:pt x="10954" y="7144"/>
                      <a:pt x="7144" y="10954"/>
                      <a:pt x="7144" y="14764"/>
                    </a:cubicBezTo>
                    <a:cubicBezTo>
                      <a:pt x="7144" y="19526"/>
                      <a:pt x="10954" y="22384"/>
                      <a:pt x="14764" y="22384"/>
                    </a:cubicBezTo>
                    <a:close/>
                  </a:path>
                </a:pathLst>
              </a:custGeom>
              <a:noFill/>
              <a:ln w="9360">
                <a:noFill/>
              </a:ln>
            </p:spPr>
            <p:style>
              <a:lnRef idx="0"/>
              <a:fillRef idx="0"/>
              <a:effectRef idx="0"/>
              <a:fontRef idx="minor"/>
            </p:style>
          </p:sp>
          <p:sp>
            <p:nvSpPr>
              <p:cNvPr id="388" name="CustomShape 97"/>
              <p:cNvSpPr/>
              <p:nvPr/>
            </p:nvSpPr>
            <p:spPr>
              <a:xfrm>
                <a:off x="1701720" y="2813040"/>
                <a:ext cx="75240" cy="48600"/>
              </a:xfrm>
              <a:custGeom>
                <a:avLst/>
                <a:gdLst/>
                <a:ahLst/>
                <a:rect l="l" t="t" r="r" b="b"/>
                <a:pathLst>
                  <a:path w="38100" h="38100">
                    <a:moveTo>
                      <a:pt x="19526" y="31909"/>
                    </a:moveTo>
                    <a:cubicBezTo>
                      <a:pt x="26194" y="31909"/>
                      <a:pt x="31909" y="26194"/>
                      <a:pt x="31909" y="19526"/>
                    </a:cubicBezTo>
                    <a:cubicBezTo>
                      <a:pt x="31909" y="12859"/>
                      <a:pt x="26194" y="7144"/>
                      <a:pt x="19526" y="7144"/>
                    </a:cubicBezTo>
                    <a:cubicBezTo>
                      <a:pt x="12859" y="7144"/>
                      <a:pt x="7144" y="12859"/>
                      <a:pt x="7144" y="19526"/>
                    </a:cubicBezTo>
                    <a:cubicBezTo>
                      <a:pt x="7144" y="26194"/>
                      <a:pt x="11906" y="31909"/>
                      <a:pt x="19526" y="31909"/>
                    </a:cubicBezTo>
                    <a:close/>
                  </a:path>
                </a:pathLst>
              </a:custGeom>
              <a:noFill/>
              <a:ln w="9360">
                <a:noFill/>
              </a:ln>
            </p:spPr>
            <p:style>
              <a:lnRef idx="0"/>
              <a:fillRef idx="0"/>
              <a:effectRef idx="0"/>
              <a:fontRef idx="minor"/>
            </p:style>
          </p:sp>
          <p:sp>
            <p:nvSpPr>
              <p:cNvPr id="389" name="CustomShape 98"/>
              <p:cNvSpPr/>
              <p:nvPr/>
            </p:nvSpPr>
            <p:spPr>
              <a:xfrm>
                <a:off x="1198080" y="4219560"/>
                <a:ext cx="37440" cy="24120"/>
              </a:xfrm>
              <a:custGeom>
                <a:avLst/>
                <a:gdLst/>
                <a:ahLst/>
                <a:rect l="l" t="t" r="r" b="b"/>
                <a:pathLst>
                  <a:path w="19050" h="19050">
                    <a:moveTo>
                      <a:pt x="18574" y="12859"/>
                    </a:moveTo>
                    <a:cubicBezTo>
                      <a:pt x="18574" y="16015"/>
                      <a:pt x="16015" y="18574"/>
                      <a:pt x="12859" y="18574"/>
                    </a:cubicBezTo>
                    <a:cubicBezTo>
                      <a:pt x="9702" y="18574"/>
                      <a:pt x="7144" y="16015"/>
                      <a:pt x="7144" y="12859"/>
                    </a:cubicBezTo>
                    <a:cubicBezTo>
                      <a:pt x="7144" y="9702"/>
                      <a:pt x="9702" y="7144"/>
                      <a:pt x="12859" y="7144"/>
                    </a:cubicBezTo>
                    <a:cubicBezTo>
                      <a:pt x="16015" y="7144"/>
                      <a:pt x="18574" y="9702"/>
                      <a:pt x="18574" y="12859"/>
                    </a:cubicBezTo>
                    <a:close/>
                  </a:path>
                </a:pathLst>
              </a:custGeom>
              <a:noFill/>
              <a:ln w="9360">
                <a:noFill/>
              </a:ln>
            </p:spPr>
            <p:style>
              <a:lnRef idx="0"/>
              <a:fillRef idx="0"/>
              <a:effectRef idx="0"/>
              <a:fontRef idx="minor"/>
            </p:style>
          </p:sp>
          <p:sp>
            <p:nvSpPr>
              <p:cNvPr id="390" name="CustomShape 99"/>
              <p:cNvSpPr/>
              <p:nvPr/>
            </p:nvSpPr>
            <p:spPr>
              <a:xfrm>
                <a:off x="1294560" y="4336920"/>
                <a:ext cx="245880" cy="146160"/>
              </a:xfrm>
              <a:custGeom>
                <a:avLst/>
                <a:gdLst/>
                <a:ahLst/>
                <a:rect l="l" t="t" r="r" b="b"/>
                <a:pathLst>
                  <a:path w="123825" h="114300">
                    <a:moveTo>
                      <a:pt x="21431" y="61436"/>
                    </a:moveTo>
                    <a:cubicBezTo>
                      <a:pt x="21431" y="63341"/>
                      <a:pt x="20479" y="66199"/>
                      <a:pt x="20479" y="68104"/>
                    </a:cubicBezTo>
                    <a:cubicBezTo>
                      <a:pt x="20479" y="90011"/>
                      <a:pt x="37624" y="107156"/>
                      <a:pt x="59531" y="107156"/>
                    </a:cubicBezTo>
                    <a:cubicBezTo>
                      <a:pt x="81439" y="107156"/>
                      <a:pt x="98584" y="90011"/>
                      <a:pt x="98584" y="68104"/>
                    </a:cubicBezTo>
                    <a:cubicBezTo>
                      <a:pt x="98584" y="60484"/>
                      <a:pt x="95726" y="52864"/>
                      <a:pt x="91916" y="46196"/>
                    </a:cubicBezTo>
                    <a:cubicBezTo>
                      <a:pt x="91916" y="46196"/>
                      <a:pt x="91916" y="46196"/>
                      <a:pt x="92869" y="46196"/>
                    </a:cubicBezTo>
                    <a:cubicBezTo>
                      <a:pt x="101441" y="46196"/>
                      <a:pt x="109061" y="38576"/>
                      <a:pt x="109061" y="30004"/>
                    </a:cubicBezTo>
                    <a:cubicBezTo>
                      <a:pt x="109061" y="29051"/>
                      <a:pt x="109061" y="28099"/>
                      <a:pt x="109061" y="27146"/>
                    </a:cubicBezTo>
                    <a:cubicBezTo>
                      <a:pt x="112871" y="26194"/>
                      <a:pt x="116681" y="22384"/>
                      <a:pt x="116681" y="17621"/>
                    </a:cubicBezTo>
                    <a:cubicBezTo>
                      <a:pt x="116681" y="11906"/>
                      <a:pt x="111919" y="7144"/>
                      <a:pt x="106204" y="7144"/>
                    </a:cubicBezTo>
                    <a:cubicBezTo>
                      <a:pt x="102394" y="7144"/>
                      <a:pt x="98584" y="10001"/>
                      <a:pt x="96679" y="13811"/>
                    </a:cubicBezTo>
                    <a:cubicBezTo>
                      <a:pt x="95726" y="13811"/>
                      <a:pt x="93821" y="12859"/>
                      <a:pt x="92869" y="12859"/>
                    </a:cubicBezTo>
                    <a:cubicBezTo>
                      <a:pt x="84296" y="12859"/>
                      <a:pt x="76676" y="20479"/>
                      <a:pt x="76676" y="29051"/>
                    </a:cubicBezTo>
                    <a:cubicBezTo>
                      <a:pt x="76676" y="30004"/>
                      <a:pt x="76676" y="30956"/>
                      <a:pt x="76676" y="31909"/>
                    </a:cubicBezTo>
                    <a:cubicBezTo>
                      <a:pt x="71914" y="29051"/>
                      <a:pt x="66199" y="28099"/>
                      <a:pt x="59531" y="28099"/>
                    </a:cubicBezTo>
                    <a:cubicBezTo>
                      <a:pt x="49054" y="28099"/>
                      <a:pt x="39529" y="32861"/>
                      <a:pt x="31909" y="39529"/>
                    </a:cubicBezTo>
                    <a:cubicBezTo>
                      <a:pt x="29051" y="35719"/>
                      <a:pt x="25241" y="33814"/>
                      <a:pt x="20479" y="33814"/>
                    </a:cubicBezTo>
                    <a:cubicBezTo>
                      <a:pt x="12859" y="33814"/>
                      <a:pt x="7144" y="39529"/>
                      <a:pt x="7144" y="47149"/>
                    </a:cubicBezTo>
                    <a:cubicBezTo>
                      <a:pt x="7144" y="54769"/>
                      <a:pt x="14764" y="61436"/>
                      <a:pt x="21431" y="61436"/>
                    </a:cubicBezTo>
                    <a:cubicBezTo>
                      <a:pt x="21431" y="61436"/>
                      <a:pt x="21431" y="61436"/>
                      <a:pt x="21431" y="61436"/>
                    </a:cubicBezTo>
                    <a:close/>
                  </a:path>
                </a:pathLst>
              </a:custGeom>
              <a:noFill/>
              <a:ln w="9360">
                <a:noFill/>
              </a:ln>
            </p:spPr>
            <p:style>
              <a:lnRef idx="0"/>
              <a:fillRef idx="0"/>
              <a:effectRef idx="0"/>
              <a:fontRef idx="minor"/>
            </p:style>
          </p:sp>
          <p:sp>
            <p:nvSpPr>
              <p:cNvPr id="391" name="CustomShape 100"/>
              <p:cNvSpPr/>
              <p:nvPr/>
            </p:nvSpPr>
            <p:spPr>
              <a:xfrm>
                <a:off x="1177200" y="3996000"/>
                <a:ext cx="56520" cy="36360"/>
              </a:xfrm>
              <a:custGeom>
                <a:avLst/>
                <a:gdLst/>
                <a:ahLst/>
                <a:rect l="l" t="t" r="r" b="b"/>
                <a:pathLst>
                  <a:path w="28575" h="28575">
                    <a:moveTo>
                      <a:pt x="24289" y="15716"/>
                    </a:moveTo>
                    <a:cubicBezTo>
                      <a:pt x="24289" y="20451"/>
                      <a:pt x="20451" y="24289"/>
                      <a:pt x="15716" y="24289"/>
                    </a:cubicBezTo>
                    <a:cubicBezTo>
                      <a:pt x="10982" y="24289"/>
                      <a:pt x="7144" y="20451"/>
                      <a:pt x="7144" y="15716"/>
                    </a:cubicBezTo>
                    <a:cubicBezTo>
                      <a:pt x="7144" y="10982"/>
                      <a:pt x="10982" y="7144"/>
                      <a:pt x="15716" y="7144"/>
                    </a:cubicBezTo>
                    <a:cubicBezTo>
                      <a:pt x="20451" y="7144"/>
                      <a:pt x="24289" y="10982"/>
                      <a:pt x="24289" y="15716"/>
                    </a:cubicBezTo>
                    <a:close/>
                  </a:path>
                </a:pathLst>
              </a:custGeom>
              <a:noFill/>
              <a:ln w="9360">
                <a:noFill/>
              </a:ln>
            </p:spPr>
            <p:style>
              <a:lnRef idx="0"/>
              <a:fillRef idx="0"/>
              <a:effectRef idx="0"/>
              <a:fontRef idx="minor"/>
            </p:style>
          </p:sp>
          <p:sp>
            <p:nvSpPr>
              <p:cNvPr id="392" name="CustomShape 101"/>
              <p:cNvSpPr/>
              <p:nvPr/>
            </p:nvSpPr>
            <p:spPr>
              <a:xfrm>
                <a:off x="1048680" y="3381120"/>
                <a:ext cx="75240" cy="48600"/>
              </a:xfrm>
              <a:custGeom>
                <a:avLst/>
                <a:gdLst/>
                <a:ahLst/>
                <a:rect l="l" t="t" r="r" b="b"/>
                <a:pathLst>
                  <a:path w="38100" h="38100">
                    <a:moveTo>
                      <a:pt x="23336" y="39529"/>
                    </a:moveTo>
                    <a:cubicBezTo>
                      <a:pt x="31909" y="39529"/>
                      <a:pt x="39529" y="31909"/>
                      <a:pt x="39529" y="23336"/>
                    </a:cubicBezTo>
                    <a:cubicBezTo>
                      <a:pt x="39529" y="14764"/>
                      <a:pt x="31909" y="7144"/>
                      <a:pt x="23336" y="7144"/>
                    </a:cubicBezTo>
                    <a:cubicBezTo>
                      <a:pt x="14764" y="7144"/>
                      <a:pt x="7144" y="14764"/>
                      <a:pt x="7144" y="23336"/>
                    </a:cubicBezTo>
                    <a:cubicBezTo>
                      <a:pt x="8096" y="31909"/>
                      <a:pt x="14764" y="39529"/>
                      <a:pt x="23336" y="39529"/>
                    </a:cubicBezTo>
                    <a:close/>
                  </a:path>
                </a:pathLst>
              </a:custGeom>
              <a:noFill/>
              <a:ln w="9360">
                <a:noFill/>
              </a:ln>
            </p:spPr>
            <p:style>
              <a:lnRef idx="0"/>
              <a:fillRef idx="0"/>
              <a:effectRef idx="0"/>
              <a:fontRef idx="minor"/>
            </p:style>
          </p:sp>
          <p:sp>
            <p:nvSpPr>
              <p:cNvPr id="393" name="CustomShape 102"/>
              <p:cNvSpPr/>
              <p:nvPr/>
            </p:nvSpPr>
            <p:spPr>
              <a:xfrm>
                <a:off x="944640" y="3167280"/>
                <a:ext cx="75240" cy="48600"/>
              </a:xfrm>
              <a:custGeom>
                <a:avLst/>
                <a:gdLst/>
                <a:ahLst/>
                <a:rect l="l" t="t" r="r" b="b"/>
                <a:pathLst>
                  <a:path w="38100" h="38100">
                    <a:moveTo>
                      <a:pt x="22384" y="37624"/>
                    </a:moveTo>
                    <a:cubicBezTo>
                      <a:pt x="30956" y="37624"/>
                      <a:pt x="37624" y="30956"/>
                      <a:pt x="37624" y="22384"/>
                    </a:cubicBezTo>
                    <a:cubicBezTo>
                      <a:pt x="37624" y="13811"/>
                      <a:pt x="30956" y="7144"/>
                      <a:pt x="22384" y="7144"/>
                    </a:cubicBezTo>
                    <a:cubicBezTo>
                      <a:pt x="13811" y="7144"/>
                      <a:pt x="7144" y="13811"/>
                      <a:pt x="7144" y="22384"/>
                    </a:cubicBezTo>
                    <a:cubicBezTo>
                      <a:pt x="7144" y="30956"/>
                      <a:pt x="13811" y="37624"/>
                      <a:pt x="22384" y="37624"/>
                    </a:cubicBezTo>
                    <a:close/>
                  </a:path>
                </a:pathLst>
              </a:custGeom>
              <a:noFill/>
              <a:ln w="9360">
                <a:noFill/>
              </a:ln>
            </p:spPr>
            <p:style>
              <a:lnRef idx="0"/>
              <a:fillRef idx="0"/>
              <a:effectRef idx="0"/>
              <a:fontRef idx="minor"/>
            </p:style>
          </p:sp>
          <p:sp>
            <p:nvSpPr>
              <p:cNvPr id="394" name="CustomShape 103"/>
              <p:cNvSpPr/>
              <p:nvPr/>
            </p:nvSpPr>
            <p:spPr>
              <a:xfrm>
                <a:off x="1260720" y="3849480"/>
                <a:ext cx="56520" cy="36360"/>
              </a:xfrm>
              <a:custGeom>
                <a:avLst/>
                <a:gdLst/>
                <a:ahLst/>
                <a:rect l="l" t="t" r="r" b="b"/>
                <a:pathLst>
                  <a:path w="28575" h="28575">
                    <a:moveTo>
                      <a:pt x="22384" y="14764"/>
                    </a:moveTo>
                    <a:cubicBezTo>
                      <a:pt x="22384" y="18972"/>
                      <a:pt x="18972" y="22384"/>
                      <a:pt x="14764" y="22384"/>
                    </a:cubicBezTo>
                    <a:cubicBezTo>
                      <a:pt x="10555" y="22384"/>
                      <a:pt x="7144" y="18972"/>
                      <a:pt x="7144" y="14764"/>
                    </a:cubicBezTo>
                    <a:cubicBezTo>
                      <a:pt x="7144" y="10555"/>
                      <a:pt x="10555" y="7144"/>
                      <a:pt x="14764" y="7144"/>
                    </a:cubicBezTo>
                    <a:cubicBezTo>
                      <a:pt x="18972" y="7144"/>
                      <a:pt x="22384" y="10555"/>
                      <a:pt x="22384" y="14764"/>
                    </a:cubicBezTo>
                    <a:close/>
                  </a:path>
                </a:pathLst>
              </a:custGeom>
              <a:noFill/>
              <a:ln w="9360">
                <a:noFill/>
              </a:ln>
            </p:spPr>
            <p:style>
              <a:lnRef idx="0"/>
              <a:fillRef idx="0"/>
              <a:effectRef idx="0"/>
              <a:fontRef idx="minor"/>
            </p:style>
          </p:sp>
          <p:sp>
            <p:nvSpPr>
              <p:cNvPr id="395" name="CustomShape 104"/>
              <p:cNvSpPr/>
              <p:nvPr/>
            </p:nvSpPr>
            <p:spPr>
              <a:xfrm>
                <a:off x="2014200" y="3108600"/>
                <a:ext cx="37440" cy="24120"/>
              </a:xfrm>
              <a:custGeom>
                <a:avLst/>
                <a:gdLst/>
                <a:ahLst/>
                <a:rect l="l" t="t" r="r" b="b"/>
                <a:pathLst>
                  <a:path w="19050" h="19050">
                    <a:moveTo>
                      <a:pt x="7144" y="11906"/>
                    </a:moveTo>
                    <a:cubicBezTo>
                      <a:pt x="7144" y="14764"/>
                      <a:pt x="9049" y="16669"/>
                      <a:pt x="11906" y="16669"/>
                    </a:cubicBezTo>
                    <a:cubicBezTo>
                      <a:pt x="14764" y="16669"/>
                      <a:pt x="16669" y="14764"/>
                      <a:pt x="16669" y="11906"/>
                    </a:cubicBezTo>
                    <a:cubicBezTo>
                      <a:pt x="16669" y="9049"/>
                      <a:pt x="13811" y="7144"/>
                      <a:pt x="10954" y="7144"/>
                    </a:cubicBezTo>
                    <a:cubicBezTo>
                      <a:pt x="9049" y="7144"/>
                      <a:pt x="7144" y="9049"/>
                      <a:pt x="7144" y="11906"/>
                    </a:cubicBezTo>
                    <a:close/>
                  </a:path>
                </a:pathLst>
              </a:custGeom>
              <a:noFill/>
              <a:ln w="9360">
                <a:noFill/>
              </a:ln>
            </p:spPr>
            <p:style>
              <a:lnRef idx="0"/>
              <a:fillRef idx="0"/>
              <a:effectRef idx="0"/>
              <a:fontRef idx="minor"/>
            </p:style>
          </p:sp>
          <p:sp>
            <p:nvSpPr>
              <p:cNvPr id="396" name="CustomShape 105"/>
              <p:cNvSpPr/>
              <p:nvPr/>
            </p:nvSpPr>
            <p:spPr>
              <a:xfrm>
                <a:off x="1472760" y="4400640"/>
                <a:ext cx="113040" cy="60840"/>
              </a:xfrm>
              <a:custGeom>
                <a:avLst/>
                <a:gdLst/>
                <a:ahLst/>
                <a:rect l="l" t="t" r="r" b="b"/>
                <a:pathLst>
                  <a:path w="57150" h="47625">
                    <a:moveTo>
                      <a:pt x="47149" y="43339"/>
                    </a:moveTo>
                    <a:cubicBezTo>
                      <a:pt x="52864" y="43339"/>
                      <a:pt x="57626" y="38576"/>
                      <a:pt x="57626" y="32861"/>
                    </a:cubicBezTo>
                    <a:cubicBezTo>
                      <a:pt x="57626" y="27146"/>
                      <a:pt x="52864" y="22384"/>
                      <a:pt x="48101" y="22384"/>
                    </a:cubicBezTo>
                    <a:cubicBezTo>
                      <a:pt x="46196" y="13811"/>
                      <a:pt x="39529" y="7144"/>
                      <a:pt x="30004" y="7144"/>
                    </a:cubicBezTo>
                    <a:cubicBezTo>
                      <a:pt x="19526" y="7144"/>
                      <a:pt x="11906" y="15716"/>
                      <a:pt x="11906" y="25241"/>
                    </a:cubicBezTo>
                    <a:cubicBezTo>
                      <a:pt x="11906" y="26194"/>
                      <a:pt x="11906" y="27146"/>
                      <a:pt x="11906" y="28099"/>
                    </a:cubicBezTo>
                    <a:cubicBezTo>
                      <a:pt x="9049" y="29051"/>
                      <a:pt x="7144" y="30956"/>
                      <a:pt x="7144" y="33814"/>
                    </a:cubicBezTo>
                    <a:cubicBezTo>
                      <a:pt x="7144" y="37624"/>
                      <a:pt x="10001" y="39529"/>
                      <a:pt x="12859" y="39529"/>
                    </a:cubicBezTo>
                    <a:cubicBezTo>
                      <a:pt x="14764" y="39529"/>
                      <a:pt x="15716" y="38576"/>
                      <a:pt x="16669" y="37624"/>
                    </a:cubicBezTo>
                    <a:cubicBezTo>
                      <a:pt x="19526" y="40481"/>
                      <a:pt x="24289" y="42386"/>
                      <a:pt x="29051" y="42386"/>
                    </a:cubicBezTo>
                    <a:cubicBezTo>
                      <a:pt x="32861" y="42386"/>
                      <a:pt x="36671" y="41434"/>
                      <a:pt x="39529" y="38576"/>
                    </a:cubicBezTo>
                    <a:cubicBezTo>
                      <a:pt x="42386" y="42386"/>
                      <a:pt x="44291" y="43339"/>
                      <a:pt x="47149" y="43339"/>
                    </a:cubicBezTo>
                    <a:close/>
                  </a:path>
                </a:pathLst>
              </a:custGeom>
              <a:noFill/>
              <a:ln w="9360">
                <a:noFill/>
              </a:ln>
            </p:spPr>
            <p:style>
              <a:lnRef idx="0"/>
              <a:fillRef idx="0"/>
              <a:effectRef idx="0"/>
              <a:fontRef idx="minor"/>
            </p:style>
          </p:sp>
          <p:sp>
            <p:nvSpPr>
              <p:cNvPr id="397" name="CustomShape 106"/>
              <p:cNvSpPr/>
              <p:nvPr/>
            </p:nvSpPr>
            <p:spPr>
              <a:xfrm>
                <a:off x="1764360" y="4410360"/>
                <a:ext cx="56520" cy="36360"/>
              </a:xfrm>
              <a:custGeom>
                <a:avLst/>
                <a:gdLst/>
                <a:ahLst/>
                <a:rect l="l" t="t" r="r" b="b"/>
                <a:pathLst>
                  <a:path w="28575" h="28575">
                    <a:moveTo>
                      <a:pt x="17621" y="7144"/>
                    </a:moveTo>
                    <a:cubicBezTo>
                      <a:pt x="11906" y="7144"/>
                      <a:pt x="7144" y="11906"/>
                      <a:pt x="7144" y="17621"/>
                    </a:cubicBezTo>
                    <a:cubicBezTo>
                      <a:pt x="7144" y="23336"/>
                      <a:pt x="11906" y="28099"/>
                      <a:pt x="17621" y="28099"/>
                    </a:cubicBezTo>
                    <a:cubicBezTo>
                      <a:pt x="23336" y="28099"/>
                      <a:pt x="28099" y="23336"/>
                      <a:pt x="28099" y="17621"/>
                    </a:cubicBezTo>
                    <a:cubicBezTo>
                      <a:pt x="28099" y="11906"/>
                      <a:pt x="23336" y="7144"/>
                      <a:pt x="17621" y="7144"/>
                    </a:cubicBezTo>
                    <a:close/>
                  </a:path>
                </a:pathLst>
              </a:custGeom>
              <a:noFill/>
              <a:ln w="9360">
                <a:noFill/>
              </a:ln>
            </p:spPr>
            <p:style>
              <a:lnRef idx="0"/>
              <a:fillRef idx="0"/>
              <a:effectRef idx="0"/>
              <a:fontRef idx="minor"/>
            </p:style>
          </p:sp>
          <p:sp>
            <p:nvSpPr>
              <p:cNvPr id="398" name="CustomShape 107"/>
              <p:cNvSpPr/>
              <p:nvPr/>
            </p:nvSpPr>
            <p:spPr>
              <a:xfrm>
                <a:off x="1707480" y="4451760"/>
                <a:ext cx="94320" cy="48600"/>
              </a:xfrm>
              <a:custGeom>
                <a:avLst/>
                <a:gdLst/>
                <a:ahLst/>
                <a:rect l="l" t="t" r="r" b="b"/>
                <a:pathLst>
                  <a:path w="47625" h="38100">
                    <a:moveTo>
                      <a:pt x="7144" y="22384"/>
                    </a:moveTo>
                    <a:cubicBezTo>
                      <a:pt x="7144" y="26194"/>
                      <a:pt x="10001" y="29051"/>
                      <a:pt x="13811" y="29051"/>
                    </a:cubicBezTo>
                    <a:cubicBezTo>
                      <a:pt x="16669" y="29051"/>
                      <a:pt x="19526" y="27146"/>
                      <a:pt x="20479" y="24289"/>
                    </a:cubicBezTo>
                    <a:cubicBezTo>
                      <a:pt x="22384" y="28099"/>
                      <a:pt x="26194" y="31909"/>
                      <a:pt x="31909" y="31909"/>
                    </a:cubicBezTo>
                    <a:cubicBezTo>
                      <a:pt x="38576" y="31909"/>
                      <a:pt x="44291" y="26194"/>
                      <a:pt x="44291" y="19526"/>
                    </a:cubicBezTo>
                    <a:cubicBezTo>
                      <a:pt x="44291" y="12859"/>
                      <a:pt x="38576" y="7144"/>
                      <a:pt x="31909" y="7144"/>
                    </a:cubicBezTo>
                    <a:cubicBezTo>
                      <a:pt x="25241" y="7144"/>
                      <a:pt x="20479" y="11906"/>
                      <a:pt x="19526" y="18574"/>
                    </a:cubicBezTo>
                    <a:cubicBezTo>
                      <a:pt x="18574" y="16669"/>
                      <a:pt x="16669" y="15716"/>
                      <a:pt x="13811" y="15716"/>
                    </a:cubicBezTo>
                    <a:cubicBezTo>
                      <a:pt x="10001" y="14764"/>
                      <a:pt x="7144" y="18574"/>
                      <a:pt x="7144" y="22384"/>
                    </a:cubicBezTo>
                    <a:close/>
                  </a:path>
                </a:pathLst>
              </a:custGeom>
              <a:noFill/>
              <a:ln w="9360">
                <a:noFill/>
              </a:ln>
            </p:spPr>
            <p:style>
              <a:lnRef idx="0"/>
              <a:fillRef idx="0"/>
              <a:effectRef idx="0"/>
              <a:fontRef idx="minor"/>
            </p:style>
          </p:sp>
          <p:sp>
            <p:nvSpPr>
              <p:cNvPr id="399" name="CustomShape 108"/>
              <p:cNvSpPr/>
              <p:nvPr/>
            </p:nvSpPr>
            <p:spPr>
              <a:xfrm>
                <a:off x="1662120" y="3926160"/>
                <a:ext cx="56520" cy="48600"/>
              </a:xfrm>
              <a:custGeom>
                <a:avLst/>
                <a:gdLst/>
                <a:ahLst/>
                <a:rect l="l" t="t" r="r" b="b"/>
                <a:pathLst>
                  <a:path w="28575" h="38100">
                    <a:moveTo>
                      <a:pt x="18574" y="30956"/>
                    </a:moveTo>
                    <a:cubicBezTo>
                      <a:pt x="25241" y="30956"/>
                      <a:pt x="30004" y="25241"/>
                      <a:pt x="30004" y="18574"/>
                    </a:cubicBezTo>
                    <a:cubicBezTo>
                      <a:pt x="30004" y="11906"/>
                      <a:pt x="24289" y="7144"/>
                      <a:pt x="18574" y="7144"/>
                    </a:cubicBezTo>
                    <a:cubicBezTo>
                      <a:pt x="11906" y="7144"/>
                      <a:pt x="7144" y="12859"/>
                      <a:pt x="7144" y="18574"/>
                    </a:cubicBezTo>
                    <a:cubicBezTo>
                      <a:pt x="7144" y="24289"/>
                      <a:pt x="11906" y="30956"/>
                      <a:pt x="18574" y="30956"/>
                    </a:cubicBezTo>
                    <a:close/>
                  </a:path>
                </a:pathLst>
              </a:custGeom>
              <a:noFill/>
              <a:ln w="9360">
                <a:noFill/>
              </a:ln>
            </p:spPr>
            <p:style>
              <a:lnRef idx="0"/>
              <a:fillRef idx="0"/>
              <a:effectRef idx="0"/>
              <a:fontRef idx="minor"/>
            </p:style>
          </p:sp>
          <p:sp>
            <p:nvSpPr>
              <p:cNvPr id="400" name="CustomShape 109"/>
              <p:cNvSpPr/>
              <p:nvPr/>
            </p:nvSpPr>
            <p:spPr>
              <a:xfrm>
                <a:off x="1192680" y="3167280"/>
                <a:ext cx="56520" cy="36360"/>
              </a:xfrm>
              <a:custGeom>
                <a:avLst/>
                <a:gdLst/>
                <a:ahLst/>
                <a:rect l="l" t="t" r="r" b="b"/>
                <a:pathLst>
                  <a:path w="28575" h="28575">
                    <a:moveTo>
                      <a:pt x="16669" y="26194"/>
                    </a:moveTo>
                    <a:cubicBezTo>
                      <a:pt x="22384" y="26194"/>
                      <a:pt x="26194" y="21431"/>
                      <a:pt x="26194" y="16669"/>
                    </a:cubicBezTo>
                    <a:cubicBezTo>
                      <a:pt x="26194" y="10954"/>
                      <a:pt x="21431" y="7144"/>
                      <a:pt x="16669" y="7144"/>
                    </a:cubicBezTo>
                    <a:cubicBezTo>
                      <a:pt x="10954" y="7144"/>
                      <a:pt x="7144" y="11906"/>
                      <a:pt x="7144" y="16669"/>
                    </a:cubicBezTo>
                    <a:cubicBezTo>
                      <a:pt x="7144" y="22384"/>
                      <a:pt x="11906" y="26194"/>
                      <a:pt x="16669" y="26194"/>
                    </a:cubicBezTo>
                    <a:close/>
                  </a:path>
                </a:pathLst>
              </a:custGeom>
              <a:noFill/>
              <a:ln w="9360">
                <a:noFill/>
              </a:ln>
            </p:spPr>
            <p:style>
              <a:lnRef idx="0"/>
              <a:fillRef idx="0"/>
              <a:effectRef idx="0"/>
              <a:fontRef idx="minor"/>
            </p:style>
          </p:sp>
          <p:sp>
            <p:nvSpPr>
              <p:cNvPr id="401" name="CustomShape 110"/>
              <p:cNvSpPr/>
              <p:nvPr/>
            </p:nvSpPr>
            <p:spPr>
              <a:xfrm>
                <a:off x="1474560" y="2602800"/>
                <a:ext cx="37440" cy="24120"/>
              </a:xfrm>
              <a:custGeom>
                <a:avLst/>
                <a:gdLst/>
                <a:ahLst/>
                <a:rect l="l" t="t" r="r" b="b"/>
                <a:pathLst>
                  <a:path w="19050" h="19050">
                    <a:moveTo>
                      <a:pt x="13811" y="20479"/>
                    </a:moveTo>
                    <a:cubicBezTo>
                      <a:pt x="17621" y="20479"/>
                      <a:pt x="20479" y="17621"/>
                      <a:pt x="20479" y="13811"/>
                    </a:cubicBezTo>
                    <a:cubicBezTo>
                      <a:pt x="20479" y="10001"/>
                      <a:pt x="17621" y="7144"/>
                      <a:pt x="13811" y="7144"/>
                    </a:cubicBezTo>
                    <a:cubicBezTo>
                      <a:pt x="10001" y="7144"/>
                      <a:pt x="7144" y="10001"/>
                      <a:pt x="7144" y="13811"/>
                    </a:cubicBezTo>
                    <a:cubicBezTo>
                      <a:pt x="7144" y="17621"/>
                      <a:pt x="10001" y="20479"/>
                      <a:pt x="13811" y="20479"/>
                    </a:cubicBezTo>
                    <a:close/>
                  </a:path>
                </a:pathLst>
              </a:custGeom>
              <a:noFill/>
              <a:ln w="9360">
                <a:noFill/>
              </a:ln>
            </p:spPr>
            <p:style>
              <a:lnRef idx="0"/>
              <a:fillRef idx="0"/>
              <a:effectRef idx="0"/>
              <a:fontRef idx="minor"/>
            </p:style>
          </p:sp>
          <p:sp>
            <p:nvSpPr>
              <p:cNvPr id="402" name="CustomShape 111"/>
              <p:cNvSpPr/>
              <p:nvPr/>
            </p:nvSpPr>
            <p:spPr>
              <a:xfrm>
                <a:off x="2265840" y="2655360"/>
                <a:ext cx="75240" cy="48600"/>
              </a:xfrm>
              <a:custGeom>
                <a:avLst/>
                <a:gdLst/>
                <a:ahLst/>
                <a:rect l="l" t="t" r="r" b="b"/>
                <a:pathLst>
                  <a:path w="38100" h="38100">
                    <a:moveTo>
                      <a:pt x="31909" y="19526"/>
                    </a:moveTo>
                    <a:cubicBezTo>
                      <a:pt x="31909" y="12859"/>
                      <a:pt x="26194" y="7144"/>
                      <a:pt x="19526" y="7144"/>
                    </a:cubicBezTo>
                    <a:cubicBezTo>
                      <a:pt x="12859" y="7144"/>
                      <a:pt x="7144" y="12859"/>
                      <a:pt x="7144" y="19526"/>
                    </a:cubicBezTo>
                    <a:cubicBezTo>
                      <a:pt x="7144" y="26194"/>
                      <a:pt x="12859" y="31909"/>
                      <a:pt x="19526" y="31909"/>
                    </a:cubicBezTo>
                    <a:cubicBezTo>
                      <a:pt x="26194" y="31909"/>
                      <a:pt x="31909" y="26194"/>
                      <a:pt x="31909" y="19526"/>
                    </a:cubicBezTo>
                    <a:close/>
                  </a:path>
                </a:pathLst>
              </a:custGeom>
              <a:noFill/>
              <a:ln w="9360">
                <a:noFill/>
              </a:ln>
            </p:spPr>
            <p:style>
              <a:lnRef idx="0"/>
              <a:fillRef idx="0"/>
              <a:effectRef idx="0"/>
              <a:fontRef idx="minor"/>
            </p:style>
          </p:sp>
          <p:sp>
            <p:nvSpPr>
              <p:cNvPr id="403" name="CustomShape 112"/>
              <p:cNvSpPr/>
              <p:nvPr/>
            </p:nvSpPr>
            <p:spPr>
              <a:xfrm>
                <a:off x="1465200" y="2845800"/>
                <a:ext cx="37440" cy="24120"/>
              </a:xfrm>
              <a:custGeom>
                <a:avLst/>
                <a:gdLst/>
                <a:ahLst/>
                <a:rect l="l" t="t" r="r" b="b"/>
                <a:pathLst>
                  <a:path w="19050" h="19050">
                    <a:moveTo>
                      <a:pt x="12859" y="18574"/>
                    </a:moveTo>
                    <a:cubicBezTo>
                      <a:pt x="15716" y="18574"/>
                      <a:pt x="18574" y="15716"/>
                      <a:pt x="18574" y="12859"/>
                    </a:cubicBezTo>
                    <a:cubicBezTo>
                      <a:pt x="18574" y="10001"/>
                      <a:pt x="15716" y="7144"/>
                      <a:pt x="12859" y="7144"/>
                    </a:cubicBezTo>
                    <a:cubicBezTo>
                      <a:pt x="10001" y="7144"/>
                      <a:pt x="7144" y="10001"/>
                      <a:pt x="7144" y="12859"/>
                    </a:cubicBezTo>
                    <a:cubicBezTo>
                      <a:pt x="7144" y="16669"/>
                      <a:pt x="9049" y="18574"/>
                      <a:pt x="12859" y="18574"/>
                    </a:cubicBezTo>
                    <a:close/>
                  </a:path>
                </a:pathLst>
              </a:custGeom>
              <a:noFill/>
              <a:ln w="9360">
                <a:noFill/>
              </a:ln>
            </p:spPr>
            <p:style>
              <a:lnRef idx="0"/>
              <a:fillRef idx="0"/>
              <a:effectRef idx="0"/>
              <a:fontRef idx="minor"/>
            </p:style>
          </p:sp>
          <p:sp>
            <p:nvSpPr>
              <p:cNvPr id="404" name="CustomShape 113"/>
              <p:cNvSpPr/>
              <p:nvPr/>
            </p:nvSpPr>
            <p:spPr>
              <a:xfrm>
                <a:off x="874440" y="3378960"/>
                <a:ext cx="132120" cy="85320"/>
              </a:xfrm>
              <a:custGeom>
                <a:avLst/>
                <a:gdLst/>
                <a:ah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noFill/>
              <a:ln w="9360">
                <a:noFill/>
              </a:ln>
            </p:spPr>
            <p:style>
              <a:lnRef idx="0"/>
              <a:fillRef idx="0"/>
              <a:effectRef idx="0"/>
              <a:fontRef idx="minor"/>
            </p:style>
          </p:sp>
          <p:sp>
            <p:nvSpPr>
              <p:cNvPr id="405" name="CustomShape 114"/>
              <p:cNvSpPr/>
              <p:nvPr/>
            </p:nvSpPr>
            <p:spPr>
              <a:xfrm>
                <a:off x="541440" y="3449520"/>
                <a:ext cx="37440" cy="24120"/>
              </a:xfrm>
              <a:custGeom>
                <a:avLst/>
                <a:gdLst/>
                <a:ahLst/>
                <a:rect l="l" t="t" r="r" b="b"/>
                <a:pathLst>
                  <a:path w="19050" h="19050">
                    <a:moveTo>
                      <a:pt x="11906" y="16669"/>
                    </a:moveTo>
                    <a:cubicBezTo>
                      <a:pt x="14764" y="16669"/>
                      <a:pt x="16669" y="14764"/>
                      <a:pt x="16669" y="11906"/>
                    </a:cubicBezTo>
                    <a:cubicBezTo>
                      <a:pt x="16669" y="9049"/>
                      <a:pt x="14764" y="7144"/>
                      <a:pt x="11906" y="7144"/>
                    </a:cubicBezTo>
                    <a:cubicBezTo>
                      <a:pt x="9049" y="7144"/>
                      <a:pt x="7144" y="9049"/>
                      <a:pt x="7144" y="11906"/>
                    </a:cubicBezTo>
                    <a:cubicBezTo>
                      <a:pt x="7144" y="14764"/>
                      <a:pt x="10001" y="16669"/>
                      <a:pt x="11906" y="16669"/>
                    </a:cubicBezTo>
                    <a:close/>
                  </a:path>
                </a:pathLst>
              </a:custGeom>
              <a:noFill/>
              <a:ln w="9360">
                <a:noFill/>
              </a:ln>
            </p:spPr>
            <p:style>
              <a:lnRef idx="0"/>
              <a:fillRef idx="0"/>
              <a:effectRef idx="0"/>
              <a:fontRef idx="minor"/>
            </p:style>
          </p:sp>
          <p:sp>
            <p:nvSpPr>
              <p:cNvPr id="406" name="CustomShape 115"/>
              <p:cNvSpPr/>
              <p:nvPr/>
            </p:nvSpPr>
            <p:spPr>
              <a:xfrm>
                <a:off x="925560" y="4002120"/>
                <a:ext cx="151200" cy="109800"/>
              </a:xfrm>
              <a:custGeom>
                <a:avLst/>
                <a:gdLst/>
                <a:ahLst/>
                <a:rect l="l" t="t" r="r" b="b"/>
                <a:pathLst>
                  <a:path w="76200" h="85725">
                    <a:moveTo>
                      <a:pt x="62389" y="18574"/>
                    </a:moveTo>
                    <a:cubicBezTo>
                      <a:pt x="62389" y="11906"/>
                      <a:pt x="57626" y="7144"/>
                      <a:pt x="50959" y="7144"/>
                    </a:cubicBezTo>
                    <a:cubicBezTo>
                      <a:pt x="44291" y="7144"/>
                      <a:pt x="39529" y="11906"/>
                      <a:pt x="39529" y="18574"/>
                    </a:cubicBezTo>
                    <a:cubicBezTo>
                      <a:pt x="39529" y="18574"/>
                      <a:pt x="39529" y="18574"/>
                      <a:pt x="39529" y="19526"/>
                    </a:cubicBezTo>
                    <a:cubicBezTo>
                      <a:pt x="39529" y="19526"/>
                      <a:pt x="38576" y="19526"/>
                      <a:pt x="38576" y="19526"/>
                    </a:cubicBezTo>
                    <a:cubicBezTo>
                      <a:pt x="21431" y="19526"/>
                      <a:pt x="7144" y="33814"/>
                      <a:pt x="7144" y="50959"/>
                    </a:cubicBezTo>
                    <a:cubicBezTo>
                      <a:pt x="7144" y="68104"/>
                      <a:pt x="21431" y="82391"/>
                      <a:pt x="38576" y="82391"/>
                    </a:cubicBezTo>
                    <a:cubicBezTo>
                      <a:pt x="55721" y="82391"/>
                      <a:pt x="70009" y="68104"/>
                      <a:pt x="70009" y="50959"/>
                    </a:cubicBezTo>
                    <a:cubicBezTo>
                      <a:pt x="70009" y="41434"/>
                      <a:pt x="65246" y="32861"/>
                      <a:pt x="58579" y="27146"/>
                    </a:cubicBezTo>
                    <a:cubicBezTo>
                      <a:pt x="60484" y="24289"/>
                      <a:pt x="62389" y="21431"/>
                      <a:pt x="62389" y="18574"/>
                    </a:cubicBezTo>
                    <a:close/>
                  </a:path>
                </a:pathLst>
              </a:custGeom>
              <a:noFill/>
              <a:ln w="9360">
                <a:noFill/>
              </a:ln>
            </p:spPr>
            <p:style>
              <a:lnRef idx="0"/>
              <a:fillRef idx="0"/>
              <a:effectRef idx="0"/>
              <a:fontRef idx="minor"/>
            </p:style>
          </p:sp>
          <p:sp>
            <p:nvSpPr>
              <p:cNvPr id="407" name="CustomShape 116"/>
              <p:cNvSpPr/>
              <p:nvPr/>
            </p:nvSpPr>
            <p:spPr>
              <a:xfrm>
                <a:off x="1582560" y="4046040"/>
                <a:ext cx="132120" cy="73080"/>
              </a:xfrm>
              <a:custGeom>
                <a:avLst/>
                <a:gdLst/>
                <a:ahLst/>
                <a:rect l="l" t="t" r="r" b="b"/>
                <a:pathLst>
                  <a:path w="66675" h="57150">
                    <a:moveTo>
                      <a:pt x="23336" y="17621"/>
                    </a:moveTo>
                    <a:cubicBezTo>
                      <a:pt x="14764" y="17621"/>
                      <a:pt x="7144" y="25241"/>
                      <a:pt x="7144" y="33814"/>
                    </a:cubicBezTo>
                    <a:cubicBezTo>
                      <a:pt x="7144" y="42386"/>
                      <a:pt x="14764" y="50006"/>
                      <a:pt x="23336" y="50006"/>
                    </a:cubicBezTo>
                    <a:cubicBezTo>
                      <a:pt x="30956" y="50006"/>
                      <a:pt x="36671" y="45244"/>
                      <a:pt x="38576" y="38576"/>
                    </a:cubicBezTo>
                    <a:cubicBezTo>
                      <a:pt x="40481" y="39529"/>
                      <a:pt x="42386" y="39529"/>
                      <a:pt x="45244" y="39529"/>
                    </a:cubicBezTo>
                    <a:cubicBezTo>
                      <a:pt x="53816" y="39529"/>
                      <a:pt x="61436" y="31909"/>
                      <a:pt x="61436" y="23336"/>
                    </a:cubicBezTo>
                    <a:cubicBezTo>
                      <a:pt x="61436" y="14764"/>
                      <a:pt x="53816" y="7144"/>
                      <a:pt x="45244" y="7144"/>
                    </a:cubicBezTo>
                    <a:cubicBezTo>
                      <a:pt x="37624" y="7144"/>
                      <a:pt x="31909" y="11906"/>
                      <a:pt x="30004" y="19526"/>
                    </a:cubicBezTo>
                    <a:cubicBezTo>
                      <a:pt x="28099" y="17621"/>
                      <a:pt x="26194" y="17621"/>
                      <a:pt x="23336" y="17621"/>
                    </a:cubicBezTo>
                    <a:close/>
                  </a:path>
                </a:pathLst>
              </a:custGeom>
              <a:noFill/>
              <a:ln w="9360">
                <a:noFill/>
              </a:ln>
            </p:spPr>
            <p:style>
              <a:lnRef idx="0"/>
              <a:fillRef idx="0"/>
              <a:effectRef idx="0"/>
              <a:fontRef idx="minor"/>
            </p:style>
          </p:sp>
          <p:sp>
            <p:nvSpPr>
              <p:cNvPr id="408" name="CustomShape 117"/>
              <p:cNvSpPr/>
              <p:nvPr/>
            </p:nvSpPr>
            <p:spPr>
              <a:xfrm>
                <a:off x="1131840" y="3315240"/>
                <a:ext cx="226800" cy="146160"/>
              </a:xfrm>
              <a:custGeom>
                <a:avLst/>
                <a:gdLst/>
                <a:ahLst/>
                <a:rect l="l" t="t" r="r" b="b"/>
                <a:pathLst>
                  <a:path w="114300" h="114300">
                    <a:moveTo>
                      <a:pt x="98584" y="43339"/>
                    </a:moveTo>
                    <a:cubicBezTo>
                      <a:pt x="104299" y="43339"/>
                      <a:pt x="108109" y="38576"/>
                      <a:pt x="108109" y="33814"/>
                    </a:cubicBezTo>
                    <a:cubicBezTo>
                      <a:pt x="108109" y="29051"/>
                      <a:pt x="103346" y="24289"/>
                      <a:pt x="98584" y="24289"/>
                    </a:cubicBezTo>
                    <a:cubicBezTo>
                      <a:pt x="97631" y="24289"/>
                      <a:pt x="96679" y="24289"/>
                      <a:pt x="94774" y="25241"/>
                    </a:cubicBezTo>
                    <a:cubicBezTo>
                      <a:pt x="93821" y="15716"/>
                      <a:pt x="86201" y="7144"/>
                      <a:pt x="75724" y="7144"/>
                    </a:cubicBezTo>
                    <a:cubicBezTo>
                      <a:pt x="65246" y="7144"/>
                      <a:pt x="56674" y="15716"/>
                      <a:pt x="56674" y="26194"/>
                    </a:cubicBezTo>
                    <a:cubicBezTo>
                      <a:pt x="56674" y="28099"/>
                      <a:pt x="56674" y="29051"/>
                      <a:pt x="57626" y="30956"/>
                    </a:cubicBezTo>
                    <a:cubicBezTo>
                      <a:pt x="51911" y="33814"/>
                      <a:pt x="48101" y="39529"/>
                      <a:pt x="46196" y="46196"/>
                    </a:cubicBezTo>
                    <a:cubicBezTo>
                      <a:pt x="44291" y="37624"/>
                      <a:pt x="36671" y="30956"/>
                      <a:pt x="27146" y="30956"/>
                    </a:cubicBezTo>
                    <a:cubicBezTo>
                      <a:pt x="16669" y="30956"/>
                      <a:pt x="7144" y="39529"/>
                      <a:pt x="7144" y="50959"/>
                    </a:cubicBezTo>
                    <a:cubicBezTo>
                      <a:pt x="7144" y="62389"/>
                      <a:pt x="15716" y="70961"/>
                      <a:pt x="27146" y="70961"/>
                    </a:cubicBezTo>
                    <a:cubicBezTo>
                      <a:pt x="36671" y="70961"/>
                      <a:pt x="43339" y="64294"/>
                      <a:pt x="46196" y="56674"/>
                    </a:cubicBezTo>
                    <a:cubicBezTo>
                      <a:pt x="48101" y="68104"/>
                      <a:pt x="57626" y="75724"/>
                      <a:pt x="69056" y="75724"/>
                    </a:cubicBezTo>
                    <a:cubicBezTo>
                      <a:pt x="70961" y="75724"/>
                      <a:pt x="72866" y="75724"/>
                      <a:pt x="73819" y="74771"/>
                    </a:cubicBezTo>
                    <a:cubicBezTo>
                      <a:pt x="73819" y="75724"/>
                      <a:pt x="72866" y="76676"/>
                      <a:pt x="72866" y="77629"/>
                    </a:cubicBezTo>
                    <a:cubicBezTo>
                      <a:pt x="72866" y="84296"/>
                      <a:pt x="78581" y="90011"/>
                      <a:pt x="85249" y="90011"/>
                    </a:cubicBezTo>
                    <a:cubicBezTo>
                      <a:pt x="86201" y="90011"/>
                      <a:pt x="87154" y="90011"/>
                      <a:pt x="88106" y="89059"/>
                    </a:cubicBezTo>
                    <a:cubicBezTo>
                      <a:pt x="88106" y="90011"/>
                      <a:pt x="88106" y="90011"/>
                      <a:pt x="88106" y="90964"/>
                    </a:cubicBezTo>
                    <a:cubicBezTo>
                      <a:pt x="88106" y="93821"/>
                      <a:pt x="89059" y="96679"/>
                      <a:pt x="90964" y="99536"/>
                    </a:cubicBezTo>
                    <a:cubicBezTo>
                      <a:pt x="88106" y="100489"/>
                      <a:pt x="86201" y="103346"/>
                      <a:pt x="86201" y="106204"/>
                    </a:cubicBezTo>
                    <a:cubicBezTo>
                      <a:pt x="86201" y="110014"/>
                      <a:pt x="90011" y="113824"/>
                      <a:pt x="93821" y="113824"/>
                    </a:cubicBezTo>
                    <a:cubicBezTo>
                      <a:pt x="97631" y="113824"/>
                      <a:pt x="101441" y="110014"/>
                      <a:pt x="101441" y="106204"/>
                    </a:cubicBezTo>
                    <a:cubicBezTo>
                      <a:pt x="101441" y="105251"/>
                      <a:pt x="101441" y="104299"/>
                      <a:pt x="100489" y="103346"/>
                    </a:cubicBezTo>
                    <a:cubicBezTo>
                      <a:pt x="107156" y="103346"/>
                      <a:pt x="111919" y="97631"/>
                      <a:pt x="111919" y="91916"/>
                    </a:cubicBezTo>
                    <a:cubicBezTo>
                      <a:pt x="111919" y="85249"/>
                      <a:pt x="106204" y="79534"/>
                      <a:pt x="99536" y="79534"/>
                    </a:cubicBezTo>
                    <a:cubicBezTo>
                      <a:pt x="98584" y="79534"/>
                      <a:pt x="97631" y="79534"/>
                      <a:pt x="96679" y="80486"/>
                    </a:cubicBezTo>
                    <a:cubicBezTo>
                      <a:pt x="96679" y="79534"/>
                      <a:pt x="96679" y="79534"/>
                      <a:pt x="96679" y="78581"/>
                    </a:cubicBezTo>
                    <a:cubicBezTo>
                      <a:pt x="96679" y="72866"/>
                      <a:pt x="91916" y="68104"/>
                      <a:pt x="86201" y="67151"/>
                    </a:cubicBezTo>
                    <a:cubicBezTo>
                      <a:pt x="89059" y="63341"/>
                      <a:pt x="90964" y="58579"/>
                      <a:pt x="90964" y="53816"/>
                    </a:cubicBezTo>
                    <a:cubicBezTo>
                      <a:pt x="90964" y="50006"/>
                      <a:pt x="90011" y="46196"/>
                      <a:pt x="88106" y="43339"/>
                    </a:cubicBezTo>
                    <a:cubicBezTo>
                      <a:pt x="88106" y="43339"/>
                      <a:pt x="89059" y="42386"/>
                      <a:pt x="89059" y="42386"/>
                    </a:cubicBezTo>
                    <a:cubicBezTo>
                      <a:pt x="91916" y="41434"/>
                      <a:pt x="94774" y="43339"/>
                      <a:pt x="98584" y="43339"/>
                    </a:cubicBezTo>
                    <a:close/>
                  </a:path>
                </a:pathLst>
              </a:custGeom>
              <a:noFill/>
              <a:ln w="9360">
                <a:noFill/>
              </a:ln>
            </p:spPr>
            <p:style>
              <a:lnRef idx="0"/>
              <a:fillRef idx="0"/>
              <a:effectRef idx="0"/>
              <a:fontRef idx="minor"/>
            </p:style>
          </p:sp>
          <p:sp>
            <p:nvSpPr>
              <p:cNvPr id="409" name="CustomShape 118"/>
              <p:cNvSpPr/>
              <p:nvPr/>
            </p:nvSpPr>
            <p:spPr>
              <a:xfrm>
                <a:off x="866880" y="2820240"/>
                <a:ext cx="56520" cy="36360"/>
              </a:xfrm>
              <a:custGeom>
                <a:avLst/>
                <a:gdLst/>
                <a:ahLst/>
                <a:rect l="l" t="t" r="r" b="b"/>
                <a:pathLst>
                  <a:path w="28575" h="28575">
                    <a:moveTo>
                      <a:pt x="17621" y="28099"/>
                    </a:moveTo>
                    <a:cubicBezTo>
                      <a:pt x="23336" y="28099"/>
                      <a:pt x="28099" y="23336"/>
                      <a:pt x="28099" y="17621"/>
                    </a:cubicBezTo>
                    <a:cubicBezTo>
                      <a:pt x="28099" y="11906"/>
                      <a:pt x="23336" y="7144"/>
                      <a:pt x="17621" y="7144"/>
                    </a:cubicBezTo>
                    <a:cubicBezTo>
                      <a:pt x="11906" y="7144"/>
                      <a:pt x="7144" y="11906"/>
                      <a:pt x="7144" y="17621"/>
                    </a:cubicBezTo>
                    <a:cubicBezTo>
                      <a:pt x="7144" y="23336"/>
                      <a:pt x="11906" y="28099"/>
                      <a:pt x="17621" y="28099"/>
                    </a:cubicBezTo>
                    <a:close/>
                  </a:path>
                </a:pathLst>
              </a:custGeom>
              <a:noFill/>
              <a:ln w="9360">
                <a:noFill/>
              </a:ln>
            </p:spPr>
            <p:style>
              <a:lnRef idx="0"/>
              <a:fillRef idx="0"/>
              <a:effectRef idx="0"/>
              <a:fontRef idx="minor"/>
            </p:style>
          </p:sp>
          <p:sp>
            <p:nvSpPr>
              <p:cNvPr id="410" name="CustomShape 119"/>
              <p:cNvSpPr/>
              <p:nvPr/>
            </p:nvSpPr>
            <p:spPr>
              <a:xfrm>
                <a:off x="1116720" y="3805200"/>
                <a:ext cx="113040" cy="109800"/>
              </a:xfrm>
              <a:custGeom>
                <a:avLst/>
                <a:gdLst/>
                <a:ahLst/>
                <a:rect l="l" t="t" r="r" b="b"/>
                <a:pathLst>
                  <a:path w="57150" h="85725">
                    <a:moveTo>
                      <a:pt x="53816" y="61436"/>
                    </a:moveTo>
                    <a:cubicBezTo>
                      <a:pt x="53816" y="54769"/>
                      <a:pt x="50959" y="49054"/>
                      <a:pt x="46196" y="44291"/>
                    </a:cubicBezTo>
                    <a:cubicBezTo>
                      <a:pt x="52864" y="42386"/>
                      <a:pt x="58579" y="35719"/>
                      <a:pt x="58579" y="28099"/>
                    </a:cubicBezTo>
                    <a:cubicBezTo>
                      <a:pt x="58579" y="18574"/>
                      <a:pt x="50959" y="10954"/>
                      <a:pt x="41434" y="10954"/>
                    </a:cubicBezTo>
                    <a:cubicBezTo>
                      <a:pt x="35719" y="10954"/>
                      <a:pt x="30004" y="13811"/>
                      <a:pt x="27146" y="18574"/>
                    </a:cubicBezTo>
                    <a:cubicBezTo>
                      <a:pt x="27146" y="17621"/>
                      <a:pt x="28099" y="16669"/>
                      <a:pt x="28099" y="15716"/>
                    </a:cubicBezTo>
                    <a:cubicBezTo>
                      <a:pt x="28099" y="10954"/>
                      <a:pt x="24289" y="7144"/>
                      <a:pt x="19526" y="7144"/>
                    </a:cubicBezTo>
                    <a:cubicBezTo>
                      <a:pt x="14764" y="7144"/>
                      <a:pt x="10001" y="10954"/>
                      <a:pt x="10001" y="16669"/>
                    </a:cubicBezTo>
                    <a:cubicBezTo>
                      <a:pt x="10001" y="21431"/>
                      <a:pt x="13811" y="25241"/>
                      <a:pt x="18574" y="25241"/>
                    </a:cubicBezTo>
                    <a:cubicBezTo>
                      <a:pt x="21431" y="25241"/>
                      <a:pt x="24289" y="23336"/>
                      <a:pt x="25241" y="21431"/>
                    </a:cubicBezTo>
                    <a:cubicBezTo>
                      <a:pt x="24289" y="23336"/>
                      <a:pt x="24289" y="26194"/>
                      <a:pt x="24289" y="28099"/>
                    </a:cubicBezTo>
                    <a:cubicBezTo>
                      <a:pt x="24289" y="31909"/>
                      <a:pt x="25241" y="35719"/>
                      <a:pt x="28099" y="38576"/>
                    </a:cubicBezTo>
                    <a:cubicBezTo>
                      <a:pt x="16669" y="39529"/>
                      <a:pt x="7144" y="49054"/>
                      <a:pt x="7144" y="61436"/>
                    </a:cubicBezTo>
                    <a:cubicBezTo>
                      <a:pt x="7144" y="73819"/>
                      <a:pt x="17621" y="84296"/>
                      <a:pt x="30004" y="84296"/>
                    </a:cubicBezTo>
                    <a:cubicBezTo>
                      <a:pt x="43339" y="84296"/>
                      <a:pt x="53816" y="73819"/>
                      <a:pt x="53816" y="61436"/>
                    </a:cubicBezTo>
                    <a:close/>
                  </a:path>
                </a:pathLst>
              </a:custGeom>
              <a:noFill/>
              <a:ln w="9360">
                <a:noFill/>
              </a:ln>
            </p:spPr>
            <p:style>
              <a:lnRef idx="0"/>
              <a:fillRef idx="0"/>
              <a:effectRef idx="0"/>
              <a:fontRef idx="minor"/>
            </p:style>
          </p:sp>
          <p:sp>
            <p:nvSpPr>
              <p:cNvPr id="411" name="CustomShape 120"/>
              <p:cNvSpPr/>
              <p:nvPr/>
            </p:nvSpPr>
            <p:spPr>
              <a:xfrm>
                <a:off x="1146960" y="3450960"/>
                <a:ext cx="94320" cy="60840"/>
              </a:xfrm>
              <a:custGeom>
                <a:avLst/>
                <a:gdLst/>
                <a:ahLst/>
                <a:rect l="l" t="t" r="r" b="b"/>
                <a:pathLst>
                  <a:path w="47625" h="47625">
                    <a:moveTo>
                      <a:pt x="7144" y="25241"/>
                    </a:moveTo>
                    <a:cubicBezTo>
                      <a:pt x="7144" y="35719"/>
                      <a:pt x="15716" y="43339"/>
                      <a:pt x="25241" y="43339"/>
                    </a:cubicBezTo>
                    <a:cubicBezTo>
                      <a:pt x="34766" y="43339"/>
                      <a:pt x="43339" y="34766"/>
                      <a:pt x="43339" y="25241"/>
                    </a:cubicBezTo>
                    <a:cubicBezTo>
                      <a:pt x="43339" y="14764"/>
                      <a:pt x="34766" y="7144"/>
                      <a:pt x="25241" y="7144"/>
                    </a:cubicBezTo>
                    <a:cubicBezTo>
                      <a:pt x="15716" y="7144"/>
                      <a:pt x="7144" y="14764"/>
                      <a:pt x="7144" y="25241"/>
                    </a:cubicBezTo>
                    <a:close/>
                  </a:path>
                </a:pathLst>
              </a:custGeom>
              <a:noFill/>
              <a:ln w="9360">
                <a:noFill/>
              </a:ln>
            </p:spPr>
            <p:style>
              <a:lnRef idx="0"/>
              <a:fillRef idx="0"/>
              <a:effectRef idx="0"/>
              <a:fontRef idx="minor"/>
            </p:style>
          </p:sp>
          <p:sp>
            <p:nvSpPr>
              <p:cNvPr id="412" name="CustomShape 121"/>
              <p:cNvSpPr/>
              <p:nvPr/>
            </p:nvSpPr>
            <p:spPr>
              <a:xfrm>
                <a:off x="1395000" y="4465080"/>
                <a:ext cx="56520" cy="36360"/>
              </a:xfrm>
              <a:custGeom>
                <a:avLst/>
                <a:gdLst/>
                <a:ahLst/>
                <a:rect l="l" t="t" r="r" b="b"/>
                <a:pathLst>
                  <a:path w="28575" h="28575">
                    <a:moveTo>
                      <a:pt x="24289" y="15716"/>
                    </a:moveTo>
                    <a:cubicBezTo>
                      <a:pt x="24289" y="10954"/>
                      <a:pt x="20479" y="7144"/>
                      <a:pt x="15716" y="7144"/>
                    </a:cubicBezTo>
                    <a:cubicBezTo>
                      <a:pt x="10954" y="7144"/>
                      <a:pt x="7144" y="10954"/>
                      <a:pt x="7144" y="15716"/>
                    </a:cubicBezTo>
                    <a:cubicBezTo>
                      <a:pt x="7144" y="20479"/>
                      <a:pt x="10954" y="24289"/>
                      <a:pt x="15716" y="24289"/>
                    </a:cubicBezTo>
                    <a:cubicBezTo>
                      <a:pt x="20479" y="23336"/>
                      <a:pt x="24289" y="19526"/>
                      <a:pt x="24289" y="15716"/>
                    </a:cubicBezTo>
                    <a:close/>
                  </a:path>
                </a:pathLst>
              </a:custGeom>
              <a:noFill/>
              <a:ln w="9360">
                <a:noFill/>
              </a:ln>
            </p:spPr>
            <p:style>
              <a:lnRef idx="0"/>
              <a:fillRef idx="0"/>
              <a:effectRef idx="0"/>
              <a:fontRef idx="minor"/>
            </p:style>
          </p:sp>
          <p:sp>
            <p:nvSpPr>
              <p:cNvPr id="413" name="CustomShape 122"/>
              <p:cNvSpPr/>
              <p:nvPr/>
            </p:nvSpPr>
            <p:spPr>
              <a:xfrm>
                <a:off x="1932120" y="4108320"/>
                <a:ext cx="37440" cy="24120"/>
              </a:xfrm>
              <a:custGeom>
                <a:avLst/>
                <a:gdLst/>
                <a:ahLst/>
                <a:rect l="l" t="t" r="r" b="b"/>
                <a:pathLst>
                  <a:path w="19050" h="19050">
                    <a:moveTo>
                      <a:pt x="13043" y="18574"/>
                    </a:moveTo>
                    <a:cubicBezTo>
                      <a:pt x="15901" y="18574"/>
                      <a:pt x="18758" y="15716"/>
                      <a:pt x="18758" y="12859"/>
                    </a:cubicBezTo>
                    <a:cubicBezTo>
                      <a:pt x="18758" y="10001"/>
                      <a:pt x="15901" y="7144"/>
                      <a:pt x="13043" y="7144"/>
                    </a:cubicBezTo>
                    <a:cubicBezTo>
                      <a:pt x="10186" y="7144"/>
                      <a:pt x="7328" y="10001"/>
                      <a:pt x="7328" y="12859"/>
                    </a:cubicBezTo>
                    <a:cubicBezTo>
                      <a:pt x="6376" y="15716"/>
                      <a:pt x="9233" y="18574"/>
                      <a:pt x="13043" y="18574"/>
                    </a:cubicBezTo>
                    <a:close/>
                  </a:path>
                </a:pathLst>
              </a:custGeom>
              <a:noFill/>
              <a:ln w="9360">
                <a:noFill/>
              </a:ln>
            </p:spPr>
            <p:style>
              <a:lnRef idx="0"/>
              <a:fillRef idx="0"/>
              <a:effectRef idx="0"/>
              <a:fontRef idx="minor"/>
            </p:style>
          </p:sp>
          <p:sp>
            <p:nvSpPr>
              <p:cNvPr id="414" name="CustomShape 123"/>
              <p:cNvSpPr/>
              <p:nvPr/>
            </p:nvSpPr>
            <p:spPr>
              <a:xfrm>
                <a:off x="914400" y="3662280"/>
                <a:ext cx="113040" cy="73080"/>
              </a:xfrm>
              <a:custGeom>
                <a:avLst/>
                <a:gdLst/>
                <a:ahLst/>
                <a:rect l="l" t="t" r="r" b="b"/>
                <a:pathLst>
                  <a:path w="57150" h="57150">
                    <a:moveTo>
                      <a:pt x="31909" y="56674"/>
                    </a:moveTo>
                    <a:cubicBezTo>
                      <a:pt x="45244" y="56674"/>
                      <a:pt x="56674" y="46196"/>
                      <a:pt x="56674" y="31909"/>
                    </a:cubicBezTo>
                    <a:cubicBezTo>
                      <a:pt x="56674" y="18574"/>
                      <a:pt x="46196" y="7144"/>
                      <a:pt x="31909" y="7144"/>
                    </a:cubicBezTo>
                    <a:cubicBezTo>
                      <a:pt x="18574" y="7144"/>
                      <a:pt x="7144" y="17621"/>
                      <a:pt x="7144" y="31909"/>
                    </a:cubicBezTo>
                    <a:cubicBezTo>
                      <a:pt x="7144" y="46196"/>
                      <a:pt x="18574" y="56674"/>
                      <a:pt x="31909" y="56674"/>
                    </a:cubicBezTo>
                    <a:close/>
                  </a:path>
                </a:pathLst>
              </a:custGeom>
              <a:noFill/>
              <a:ln w="9360">
                <a:noFill/>
              </a:ln>
            </p:spPr>
            <p:style>
              <a:lnRef idx="0"/>
              <a:fillRef idx="0"/>
              <a:effectRef idx="0"/>
              <a:fontRef idx="minor"/>
            </p:style>
          </p:sp>
          <p:sp>
            <p:nvSpPr>
              <p:cNvPr id="415" name="CustomShape 124"/>
              <p:cNvSpPr/>
              <p:nvPr/>
            </p:nvSpPr>
            <p:spPr>
              <a:xfrm>
                <a:off x="1873800" y="4484880"/>
                <a:ext cx="37440" cy="24120"/>
              </a:xfrm>
              <a:custGeom>
                <a:avLst/>
                <a:gdLst/>
                <a:ahLst/>
                <a:rect l="l" t="t" r="r" b="b"/>
                <a:pathLst>
                  <a:path w="19050" h="19050">
                    <a:moveTo>
                      <a:pt x="7144" y="12859"/>
                    </a:moveTo>
                    <a:cubicBezTo>
                      <a:pt x="7144" y="15716"/>
                      <a:pt x="10001" y="18574"/>
                      <a:pt x="12859" y="18574"/>
                    </a:cubicBezTo>
                    <a:cubicBezTo>
                      <a:pt x="15716" y="18574"/>
                      <a:pt x="18574" y="15716"/>
                      <a:pt x="18574" y="12859"/>
                    </a:cubicBezTo>
                    <a:cubicBezTo>
                      <a:pt x="18574" y="10001"/>
                      <a:pt x="15716" y="7144"/>
                      <a:pt x="12859" y="7144"/>
                    </a:cubicBezTo>
                    <a:cubicBezTo>
                      <a:pt x="10001" y="8096"/>
                      <a:pt x="7144" y="10001"/>
                      <a:pt x="7144" y="12859"/>
                    </a:cubicBezTo>
                    <a:close/>
                  </a:path>
                </a:pathLst>
              </a:custGeom>
              <a:noFill/>
              <a:ln w="9360">
                <a:noFill/>
              </a:ln>
            </p:spPr>
            <p:style>
              <a:lnRef idx="0"/>
              <a:fillRef idx="0"/>
              <a:effectRef idx="0"/>
              <a:fontRef idx="minor"/>
            </p:style>
          </p:sp>
          <p:sp>
            <p:nvSpPr>
              <p:cNvPr id="416" name="CustomShape 125"/>
              <p:cNvSpPr/>
              <p:nvPr/>
            </p:nvSpPr>
            <p:spPr>
              <a:xfrm>
                <a:off x="1637280" y="3696480"/>
                <a:ext cx="37440" cy="24120"/>
              </a:xfrm>
              <a:custGeom>
                <a:avLst/>
                <a:gdLst/>
                <a:ahLst/>
                <a:rect l="l" t="t" r="r" b="b"/>
                <a:pathLst>
                  <a:path w="19050" h="19050">
                    <a:moveTo>
                      <a:pt x="7144" y="12859"/>
                    </a:moveTo>
                    <a:cubicBezTo>
                      <a:pt x="7144" y="15716"/>
                      <a:pt x="10001" y="18574"/>
                      <a:pt x="12859" y="18574"/>
                    </a:cubicBezTo>
                    <a:cubicBezTo>
                      <a:pt x="15716" y="18574"/>
                      <a:pt x="18574" y="15716"/>
                      <a:pt x="18574" y="12859"/>
                    </a:cubicBezTo>
                    <a:cubicBezTo>
                      <a:pt x="18574" y="10001"/>
                      <a:pt x="15716" y="7144"/>
                      <a:pt x="12859" y="7144"/>
                    </a:cubicBezTo>
                    <a:cubicBezTo>
                      <a:pt x="10001" y="7144"/>
                      <a:pt x="7144" y="10001"/>
                      <a:pt x="7144" y="12859"/>
                    </a:cubicBezTo>
                    <a:close/>
                  </a:path>
                </a:pathLst>
              </a:custGeom>
              <a:noFill/>
              <a:ln w="9360">
                <a:noFill/>
              </a:ln>
            </p:spPr>
            <p:style>
              <a:lnRef idx="0"/>
              <a:fillRef idx="0"/>
              <a:effectRef idx="0"/>
              <a:fontRef idx="minor"/>
            </p:style>
          </p:sp>
          <p:sp>
            <p:nvSpPr>
              <p:cNvPr id="417" name="CustomShape 126"/>
              <p:cNvSpPr/>
              <p:nvPr/>
            </p:nvSpPr>
            <p:spPr>
              <a:xfrm>
                <a:off x="1656360" y="4384440"/>
                <a:ext cx="37440" cy="24120"/>
              </a:xfrm>
              <a:custGeom>
                <a:avLst/>
                <a:gdLst/>
                <a:ahLst/>
                <a:rect l="l" t="t" r="r" b="b"/>
                <a:pathLst>
                  <a:path w="19050" h="19050">
                    <a:moveTo>
                      <a:pt x="12859" y="18574"/>
                    </a:moveTo>
                    <a:cubicBezTo>
                      <a:pt x="15716" y="18574"/>
                      <a:pt x="18574" y="15716"/>
                      <a:pt x="18574" y="12859"/>
                    </a:cubicBezTo>
                    <a:cubicBezTo>
                      <a:pt x="18574" y="10001"/>
                      <a:pt x="15716" y="7144"/>
                      <a:pt x="12859" y="7144"/>
                    </a:cubicBezTo>
                    <a:cubicBezTo>
                      <a:pt x="10001" y="7144"/>
                      <a:pt x="7144" y="10001"/>
                      <a:pt x="7144" y="12859"/>
                    </a:cubicBezTo>
                    <a:cubicBezTo>
                      <a:pt x="7144" y="15716"/>
                      <a:pt x="10001" y="18574"/>
                      <a:pt x="12859" y="18574"/>
                    </a:cubicBezTo>
                    <a:close/>
                  </a:path>
                </a:pathLst>
              </a:custGeom>
              <a:noFill/>
              <a:ln w="9360">
                <a:noFill/>
              </a:ln>
            </p:spPr>
            <p:style>
              <a:lnRef idx="0"/>
              <a:fillRef idx="0"/>
              <a:effectRef idx="0"/>
              <a:fontRef idx="minor"/>
            </p:style>
          </p:sp>
          <p:sp>
            <p:nvSpPr>
              <p:cNvPr id="418" name="CustomShape 127"/>
              <p:cNvSpPr/>
              <p:nvPr/>
            </p:nvSpPr>
            <p:spPr>
              <a:xfrm>
                <a:off x="745920" y="3687840"/>
                <a:ext cx="132120" cy="85320"/>
              </a:xfrm>
              <a:custGeom>
                <a:avLst/>
                <a:gdLst/>
                <a:ahLst/>
                <a:rect l="l" t="t" r="r" b="b"/>
                <a:pathLst>
                  <a:path w="66675" h="66675">
                    <a:moveTo>
                      <a:pt x="33814" y="7144"/>
                    </a:moveTo>
                    <a:cubicBezTo>
                      <a:pt x="19526" y="7144"/>
                      <a:pt x="7144" y="18574"/>
                      <a:pt x="7144" y="33814"/>
                    </a:cubicBezTo>
                    <a:cubicBezTo>
                      <a:pt x="7144" y="48101"/>
                      <a:pt x="18574" y="60484"/>
                      <a:pt x="33814" y="60484"/>
                    </a:cubicBezTo>
                    <a:cubicBezTo>
                      <a:pt x="48101" y="60484"/>
                      <a:pt x="60484" y="49054"/>
                      <a:pt x="60484" y="33814"/>
                    </a:cubicBezTo>
                    <a:cubicBezTo>
                      <a:pt x="59531" y="18574"/>
                      <a:pt x="48101" y="7144"/>
                      <a:pt x="33814" y="7144"/>
                    </a:cubicBezTo>
                    <a:close/>
                  </a:path>
                </a:pathLst>
              </a:custGeom>
              <a:noFill/>
              <a:ln w="9360">
                <a:noFill/>
              </a:ln>
            </p:spPr>
            <p:style>
              <a:lnRef idx="0"/>
              <a:fillRef idx="0"/>
              <a:effectRef idx="0"/>
              <a:fontRef idx="minor"/>
            </p:style>
          </p:sp>
          <p:sp>
            <p:nvSpPr>
              <p:cNvPr id="419" name="CustomShape 128"/>
              <p:cNvSpPr/>
              <p:nvPr/>
            </p:nvSpPr>
            <p:spPr>
              <a:xfrm>
                <a:off x="1715040" y="4066920"/>
                <a:ext cx="75240" cy="48600"/>
              </a:xfrm>
              <a:custGeom>
                <a:avLst/>
                <a:gdLst/>
                <a:ahLst/>
                <a:rect l="l" t="t" r="r" b="b"/>
                <a:pathLst>
                  <a:path w="38100" h="38100">
                    <a:moveTo>
                      <a:pt x="20479" y="33814"/>
                    </a:moveTo>
                    <a:cubicBezTo>
                      <a:pt x="27146" y="33814"/>
                      <a:pt x="33814" y="28099"/>
                      <a:pt x="33814" y="20479"/>
                    </a:cubicBezTo>
                    <a:cubicBezTo>
                      <a:pt x="33814" y="12859"/>
                      <a:pt x="28099" y="7144"/>
                      <a:pt x="20479" y="7144"/>
                    </a:cubicBezTo>
                    <a:cubicBezTo>
                      <a:pt x="13811" y="7144"/>
                      <a:pt x="7144" y="12859"/>
                      <a:pt x="7144" y="20479"/>
                    </a:cubicBezTo>
                    <a:cubicBezTo>
                      <a:pt x="7144" y="28099"/>
                      <a:pt x="12859" y="33814"/>
                      <a:pt x="20479" y="33814"/>
                    </a:cubicBezTo>
                    <a:close/>
                  </a:path>
                </a:pathLst>
              </a:custGeom>
              <a:noFill/>
              <a:ln w="9360">
                <a:noFill/>
              </a:ln>
            </p:spPr>
            <p:style>
              <a:lnRef idx="0"/>
              <a:fillRef idx="0"/>
              <a:effectRef idx="0"/>
              <a:fontRef idx="minor"/>
            </p:style>
          </p:sp>
          <p:sp>
            <p:nvSpPr>
              <p:cNvPr id="420" name="CustomShape 129"/>
              <p:cNvSpPr/>
              <p:nvPr/>
            </p:nvSpPr>
            <p:spPr>
              <a:xfrm>
                <a:off x="2228040" y="2276640"/>
                <a:ext cx="37440" cy="24120"/>
              </a:xfrm>
              <a:custGeom>
                <a:avLst/>
                <a:gdLst/>
                <a:ahLst/>
                <a:rect l="l" t="t" r="r" b="b"/>
                <a:pathLst>
                  <a:path w="19050" h="19050">
                    <a:moveTo>
                      <a:pt x="13811" y="20479"/>
                    </a:moveTo>
                    <a:cubicBezTo>
                      <a:pt x="17621" y="20479"/>
                      <a:pt x="20479" y="17621"/>
                      <a:pt x="20479" y="13811"/>
                    </a:cubicBezTo>
                    <a:cubicBezTo>
                      <a:pt x="20479" y="10001"/>
                      <a:pt x="17621" y="7144"/>
                      <a:pt x="13811" y="7144"/>
                    </a:cubicBezTo>
                    <a:cubicBezTo>
                      <a:pt x="10001" y="7144"/>
                      <a:pt x="7144" y="10001"/>
                      <a:pt x="7144" y="13811"/>
                    </a:cubicBezTo>
                    <a:cubicBezTo>
                      <a:pt x="7144" y="17621"/>
                      <a:pt x="10001" y="20479"/>
                      <a:pt x="13811" y="20479"/>
                    </a:cubicBezTo>
                    <a:close/>
                  </a:path>
                </a:pathLst>
              </a:custGeom>
              <a:noFill/>
              <a:ln w="9360">
                <a:noFill/>
              </a:ln>
            </p:spPr>
            <p:style>
              <a:lnRef idx="0"/>
              <a:fillRef idx="0"/>
              <a:effectRef idx="0"/>
              <a:fontRef idx="minor"/>
            </p:style>
          </p:sp>
          <p:sp>
            <p:nvSpPr>
              <p:cNvPr id="421" name="CustomShape 130"/>
              <p:cNvSpPr/>
              <p:nvPr/>
            </p:nvSpPr>
            <p:spPr>
              <a:xfrm>
                <a:off x="573480" y="3828600"/>
                <a:ext cx="132120" cy="85320"/>
              </a:xfrm>
              <a:custGeom>
                <a:avLst/>
                <a:gdLst/>
                <a:ahLst/>
                <a:rect l="l" t="t" r="r" b="b"/>
                <a:pathLst>
                  <a:path w="66675" h="66675">
                    <a:moveTo>
                      <a:pt x="34766" y="7144"/>
                    </a:moveTo>
                    <a:cubicBezTo>
                      <a:pt x="19526" y="7144"/>
                      <a:pt x="7144" y="19526"/>
                      <a:pt x="7144" y="34766"/>
                    </a:cubicBezTo>
                    <a:cubicBezTo>
                      <a:pt x="7144" y="50006"/>
                      <a:pt x="19526" y="62389"/>
                      <a:pt x="34766" y="62389"/>
                    </a:cubicBezTo>
                    <a:cubicBezTo>
                      <a:pt x="50006" y="62389"/>
                      <a:pt x="62389" y="50006"/>
                      <a:pt x="62389" y="34766"/>
                    </a:cubicBezTo>
                    <a:cubicBezTo>
                      <a:pt x="62389" y="18574"/>
                      <a:pt x="50006" y="7144"/>
                      <a:pt x="34766" y="7144"/>
                    </a:cubicBezTo>
                    <a:close/>
                  </a:path>
                </a:pathLst>
              </a:custGeom>
              <a:noFill/>
              <a:ln w="9360">
                <a:noFill/>
              </a:ln>
            </p:spPr>
            <p:style>
              <a:lnRef idx="0"/>
              <a:fillRef idx="0"/>
              <a:effectRef idx="0"/>
              <a:fontRef idx="minor"/>
            </p:style>
          </p:sp>
          <p:sp>
            <p:nvSpPr>
              <p:cNvPr id="422" name="CustomShape 131"/>
              <p:cNvSpPr/>
              <p:nvPr/>
            </p:nvSpPr>
            <p:spPr>
              <a:xfrm>
                <a:off x="1591920" y="2980440"/>
                <a:ext cx="113040" cy="73080"/>
              </a:xfrm>
              <a:custGeom>
                <a:avLst/>
                <a:gdLst/>
                <a:ahLst/>
                <a:rect l="l" t="t" r="r" b="b"/>
                <a:pathLst>
                  <a:path w="57150" h="57150">
                    <a:moveTo>
                      <a:pt x="7144" y="30004"/>
                    </a:moveTo>
                    <a:cubicBezTo>
                      <a:pt x="7144" y="43339"/>
                      <a:pt x="17621" y="52864"/>
                      <a:pt x="30004" y="52864"/>
                    </a:cubicBezTo>
                    <a:cubicBezTo>
                      <a:pt x="43339" y="52864"/>
                      <a:pt x="52864" y="42386"/>
                      <a:pt x="52864" y="30004"/>
                    </a:cubicBezTo>
                    <a:cubicBezTo>
                      <a:pt x="52864" y="16669"/>
                      <a:pt x="42386" y="7144"/>
                      <a:pt x="30004" y="7144"/>
                    </a:cubicBezTo>
                    <a:cubicBezTo>
                      <a:pt x="17621" y="7144"/>
                      <a:pt x="7144" y="17621"/>
                      <a:pt x="7144" y="30004"/>
                    </a:cubicBezTo>
                    <a:close/>
                  </a:path>
                </a:pathLst>
              </a:custGeom>
              <a:noFill/>
              <a:ln w="9360">
                <a:noFill/>
              </a:ln>
            </p:spPr>
            <p:style>
              <a:lnRef idx="0"/>
              <a:fillRef idx="0"/>
              <a:effectRef idx="0"/>
              <a:fontRef idx="minor"/>
            </p:style>
          </p:sp>
          <p:sp>
            <p:nvSpPr>
              <p:cNvPr id="423" name="CustomShape 132"/>
              <p:cNvSpPr/>
              <p:nvPr/>
            </p:nvSpPr>
            <p:spPr>
              <a:xfrm>
                <a:off x="2307600" y="2271600"/>
                <a:ext cx="56520" cy="36360"/>
              </a:xfrm>
              <a:custGeom>
                <a:avLst/>
                <a:gdLst/>
                <a:ahLst/>
                <a:rect l="l" t="t" r="r" b="b"/>
                <a:pathLst>
                  <a:path w="28575" h="28575">
                    <a:moveTo>
                      <a:pt x="14764" y="22384"/>
                    </a:moveTo>
                    <a:cubicBezTo>
                      <a:pt x="19526" y="22384"/>
                      <a:pt x="22384" y="18574"/>
                      <a:pt x="22384" y="14764"/>
                    </a:cubicBezTo>
                    <a:cubicBezTo>
                      <a:pt x="22384" y="10001"/>
                      <a:pt x="18574" y="7144"/>
                      <a:pt x="14764" y="7144"/>
                    </a:cubicBezTo>
                    <a:cubicBezTo>
                      <a:pt x="10954" y="7144"/>
                      <a:pt x="7144" y="10954"/>
                      <a:pt x="7144" y="14764"/>
                    </a:cubicBezTo>
                    <a:cubicBezTo>
                      <a:pt x="7144" y="18574"/>
                      <a:pt x="10001" y="22384"/>
                      <a:pt x="14764" y="22384"/>
                    </a:cubicBezTo>
                    <a:close/>
                  </a:path>
                </a:pathLst>
              </a:custGeom>
              <a:noFill/>
              <a:ln w="9360">
                <a:noFill/>
              </a:ln>
            </p:spPr>
            <p:style>
              <a:lnRef idx="0"/>
              <a:fillRef idx="0"/>
              <a:effectRef idx="0"/>
              <a:fontRef idx="minor"/>
            </p:style>
          </p:sp>
          <p:sp>
            <p:nvSpPr>
              <p:cNvPr id="424" name="CustomShape 133"/>
              <p:cNvSpPr/>
              <p:nvPr/>
            </p:nvSpPr>
            <p:spPr>
              <a:xfrm>
                <a:off x="621000" y="3575520"/>
                <a:ext cx="75240" cy="48600"/>
              </a:xfrm>
              <a:custGeom>
                <a:avLst/>
                <a:gdLst/>
                <a:ahLst/>
                <a:rect l="l" t="t" r="r" b="b"/>
                <a:pathLst>
                  <a:path w="38100" h="38100">
                    <a:moveTo>
                      <a:pt x="39529" y="23336"/>
                    </a:moveTo>
                    <a:cubicBezTo>
                      <a:pt x="39529" y="32279"/>
                      <a:pt x="32279" y="39529"/>
                      <a:pt x="23336" y="39529"/>
                    </a:cubicBezTo>
                    <a:cubicBezTo>
                      <a:pt x="14393" y="39529"/>
                      <a:pt x="7144" y="32279"/>
                      <a:pt x="7144" y="23336"/>
                    </a:cubicBezTo>
                    <a:cubicBezTo>
                      <a:pt x="7144" y="14393"/>
                      <a:pt x="14393" y="7144"/>
                      <a:pt x="23336" y="7144"/>
                    </a:cubicBezTo>
                    <a:cubicBezTo>
                      <a:pt x="32279" y="7144"/>
                      <a:pt x="39529" y="14393"/>
                      <a:pt x="39529" y="23336"/>
                    </a:cubicBezTo>
                    <a:close/>
                  </a:path>
                </a:pathLst>
              </a:custGeom>
              <a:noFill/>
              <a:ln w="9360">
                <a:noFill/>
              </a:ln>
            </p:spPr>
            <p:style>
              <a:lnRef idx="0"/>
              <a:fillRef idx="0"/>
              <a:effectRef idx="0"/>
              <a:fontRef idx="minor"/>
            </p:style>
          </p:sp>
          <p:sp>
            <p:nvSpPr>
              <p:cNvPr id="425" name="CustomShape 134"/>
              <p:cNvSpPr/>
              <p:nvPr/>
            </p:nvSpPr>
            <p:spPr>
              <a:xfrm>
                <a:off x="1826640" y="2819160"/>
                <a:ext cx="37440" cy="24120"/>
              </a:xfrm>
              <a:custGeom>
                <a:avLst/>
                <a:gdLst/>
                <a:ahLst/>
                <a:rect l="l" t="t" r="r" b="b"/>
                <a:pathLst>
                  <a:path w="19050" h="19050">
                    <a:moveTo>
                      <a:pt x="7144" y="12859"/>
                    </a:moveTo>
                    <a:cubicBezTo>
                      <a:pt x="7144" y="15716"/>
                      <a:pt x="9049" y="18574"/>
                      <a:pt x="12859" y="18574"/>
                    </a:cubicBezTo>
                    <a:cubicBezTo>
                      <a:pt x="15716" y="18574"/>
                      <a:pt x="18574" y="16669"/>
                      <a:pt x="18574" y="12859"/>
                    </a:cubicBezTo>
                    <a:cubicBezTo>
                      <a:pt x="18574" y="10001"/>
                      <a:pt x="16669" y="7144"/>
                      <a:pt x="12859" y="7144"/>
                    </a:cubicBezTo>
                    <a:cubicBezTo>
                      <a:pt x="9049" y="8096"/>
                      <a:pt x="7144" y="10001"/>
                      <a:pt x="7144" y="12859"/>
                    </a:cubicBezTo>
                    <a:close/>
                  </a:path>
                </a:pathLst>
              </a:custGeom>
              <a:noFill/>
              <a:ln w="9360">
                <a:noFill/>
              </a:ln>
            </p:spPr>
            <p:style>
              <a:lnRef idx="0"/>
              <a:fillRef idx="0"/>
              <a:effectRef idx="0"/>
              <a:fontRef idx="minor"/>
            </p:style>
          </p:sp>
          <p:sp>
            <p:nvSpPr>
              <p:cNvPr id="426" name="CustomShape 135"/>
              <p:cNvSpPr/>
              <p:nvPr/>
            </p:nvSpPr>
            <p:spPr>
              <a:xfrm>
                <a:off x="1724400" y="2833920"/>
                <a:ext cx="151200" cy="109800"/>
              </a:xfrm>
              <a:custGeom>
                <a:avLst/>
                <a:gdLst/>
                <a:ahLst/>
                <a:rect l="l" t="t" r="r" b="b"/>
                <a:pathLst>
                  <a:path w="76200" h="85725">
                    <a:moveTo>
                      <a:pt x="13811" y="37624"/>
                    </a:moveTo>
                    <a:cubicBezTo>
                      <a:pt x="13811" y="38576"/>
                      <a:pt x="13811" y="39529"/>
                      <a:pt x="13811" y="40481"/>
                    </a:cubicBezTo>
                    <a:cubicBezTo>
                      <a:pt x="10001" y="45244"/>
                      <a:pt x="7144" y="50959"/>
                      <a:pt x="7144" y="57626"/>
                    </a:cubicBezTo>
                    <a:cubicBezTo>
                      <a:pt x="7144" y="65246"/>
                      <a:pt x="10954" y="71914"/>
                      <a:pt x="15716" y="77629"/>
                    </a:cubicBezTo>
                    <a:cubicBezTo>
                      <a:pt x="17621" y="82391"/>
                      <a:pt x="22384" y="86201"/>
                      <a:pt x="28099" y="86201"/>
                    </a:cubicBezTo>
                    <a:cubicBezTo>
                      <a:pt x="30004" y="86201"/>
                      <a:pt x="31909" y="85249"/>
                      <a:pt x="33814" y="84296"/>
                    </a:cubicBezTo>
                    <a:cubicBezTo>
                      <a:pt x="46196" y="84296"/>
                      <a:pt x="55721" y="75724"/>
                      <a:pt x="58579" y="64294"/>
                    </a:cubicBezTo>
                    <a:cubicBezTo>
                      <a:pt x="68104" y="58579"/>
                      <a:pt x="74771" y="49054"/>
                      <a:pt x="74771" y="37624"/>
                    </a:cubicBezTo>
                    <a:cubicBezTo>
                      <a:pt x="74771" y="20479"/>
                      <a:pt x="60484" y="7144"/>
                      <a:pt x="44291" y="7144"/>
                    </a:cubicBezTo>
                    <a:cubicBezTo>
                      <a:pt x="28099" y="7144"/>
                      <a:pt x="13811" y="20479"/>
                      <a:pt x="13811" y="37624"/>
                    </a:cubicBezTo>
                    <a:close/>
                  </a:path>
                </a:pathLst>
              </a:custGeom>
              <a:noFill/>
              <a:ln w="9360">
                <a:noFill/>
              </a:ln>
            </p:spPr>
            <p:style>
              <a:lnRef idx="0"/>
              <a:fillRef idx="0"/>
              <a:effectRef idx="0"/>
              <a:fontRef idx="minor"/>
            </p:style>
          </p:sp>
          <p:sp>
            <p:nvSpPr>
              <p:cNvPr id="427" name="CustomShape 136"/>
              <p:cNvSpPr/>
              <p:nvPr/>
            </p:nvSpPr>
            <p:spPr>
              <a:xfrm>
                <a:off x="1001160" y="3962880"/>
                <a:ext cx="56520" cy="36360"/>
              </a:xfrm>
              <a:custGeom>
                <a:avLst/>
                <a:gdLst/>
                <a:ahLst/>
                <a:rect l="l" t="t" r="r" b="b"/>
                <a:pathLst>
                  <a:path w="28575" h="28575">
                    <a:moveTo>
                      <a:pt x="14764" y="22384"/>
                    </a:moveTo>
                    <a:cubicBezTo>
                      <a:pt x="18574" y="22384"/>
                      <a:pt x="22384" y="19526"/>
                      <a:pt x="22384" y="14764"/>
                    </a:cubicBezTo>
                    <a:cubicBezTo>
                      <a:pt x="22384" y="10954"/>
                      <a:pt x="18574" y="7144"/>
                      <a:pt x="14764" y="7144"/>
                    </a:cubicBezTo>
                    <a:cubicBezTo>
                      <a:pt x="10954" y="7144"/>
                      <a:pt x="7144" y="10001"/>
                      <a:pt x="7144" y="14764"/>
                    </a:cubicBezTo>
                    <a:cubicBezTo>
                      <a:pt x="7144" y="18574"/>
                      <a:pt x="10954" y="22384"/>
                      <a:pt x="14764" y="22384"/>
                    </a:cubicBezTo>
                    <a:close/>
                  </a:path>
                </a:pathLst>
              </a:custGeom>
              <a:noFill/>
              <a:ln w="9360">
                <a:noFill/>
              </a:ln>
            </p:spPr>
            <p:style>
              <a:lnRef idx="0"/>
              <a:fillRef idx="0"/>
              <a:effectRef idx="0"/>
              <a:fontRef idx="minor"/>
            </p:style>
          </p:sp>
          <p:sp>
            <p:nvSpPr>
              <p:cNvPr id="428" name="CustomShape 137"/>
              <p:cNvSpPr/>
              <p:nvPr/>
            </p:nvSpPr>
            <p:spPr>
              <a:xfrm>
                <a:off x="1018440" y="3922560"/>
                <a:ext cx="75240" cy="48600"/>
              </a:xfrm>
              <a:custGeom>
                <a:avLst/>
                <a:gdLst/>
                <a:ahLst/>
                <a:rect l="l" t="t" r="r" b="b"/>
                <a:pathLst>
                  <a:path w="38100" h="38100">
                    <a:moveTo>
                      <a:pt x="23336" y="7144"/>
                    </a:moveTo>
                    <a:cubicBezTo>
                      <a:pt x="13811" y="7144"/>
                      <a:pt x="7144" y="14764"/>
                      <a:pt x="7144" y="23336"/>
                    </a:cubicBezTo>
                    <a:cubicBezTo>
                      <a:pt x="7144" y="31909"/>
                      <a:pt x="14764" y="39529"/>
                      <a:pt x="23336" y="39529"/>
                    </a:cubicBezTo>
                    <a:cubicBezTo>
                      <a:pt x="32861" y="39529"/>
                      <a:pt x="39529" y="31909"/>
                      <a:pt x="39529" y="23336"/>
                    </a:cubicBezTo>
                    <a:cubicBezTo>
                      <a:pt x="39529" y="14764"/>
                      <a:pt x="31909" y="7144"/>
                      <a:pt x="23336" y="7144"/>
                    </a:cubicBezTo>
                    <a:close/>
                  </a:path>
                </a:pathLst>
              </a:custGeom>
              <a:noFill/>
              <a:ln w="9360">
                <a:noFill/>
              </a:ln>
            </p:spPr>
            <p:style>
              <a:lnRef idx="0"/>
              <a:fillRef idx="0"/>
              <a:effectRef idx="0"/>
              <a:fontRef idx="minor"/>
            </p:style>
          </p:sp>
          <p:sp>
            <p:nvSpPr>
              <p:cNvPr id="429" name="CustomShape 138"/>
              <p:cNvSpPr/>
              <p:nvPr/>
            </p:nvSpPr>
            <p:spPr>
              <a:xfrm>
                <a:off x="2042280" y="2491560"/>
                <a:ext cx="94320" cy="60840"/>
              </a:xfrm>
              <a:custGeom>
                <a:avLst/>
                <a:gdLst/>
                <a:ahLst/>
                <a:rect l="l" t="t" r="r" b="b"/>
                <a:pathLst>
                  <a:path w="47625" h="47625">
                    <a:moveTo>
                      <a:pt x="28099" y="49054"/>
                    </a:moveTo>
                    <a:cubicBezTo>
                      <a:pt x="39529" y="49054"/>
                      <a:pt x="49054" y="39529"/>
                      <a:pt x="49054" y="28099"/>
                    </a:cubicBezTo>
                    <a:cubicBezTo>
                      <a:pt x="49054" y="16669"/>
                      <a:pt x="39529" y="7144"/>
                      <a:pt x="28099" y="7144"/>
                    </a:cubicBezTo>
                    <a:cubicBezTo>
                      <a:pt x="16669" y="7144"/>
                      <a:pt x="7144" y="16669"/>
                      <a:pt x="7144" y="28099"/>
                    </a:cubicBezTo>
                    <a:cubicBezTo>
                      <a:pt x="7144" y="39529"/>
                      <a:pt x="16669" y="49054"/>
                      <a:pt x="28099" y="49054"/>
                    </a:cubicBezTo>
                    <a:close/>
                  </a:path>
                </a:pathLst>
              </a:custGeom>
              <a:noFill/>
              <a:ln w="9360">
                <a:noFill/>
              </a:ln>
            </p:spPr>
            <p:style>
              <a:lnRef idx="0"/>
              <a:fillRef idx="0"/>
              <a:effectRef idx="0"/>
              <a:fontRef idx="minor"/>
            </p:style>
          </p:sp>
          <p:sp>
            <p:nvSpPr>
              <p:cNvPr id="430" name="CustomShape 139"/>
              <p:cNvSpPr/>
              <p:nvPr/>
            </p:nvSpPr>
            <p:spPr>
              <a:xfrm>
                <a:off x="1843560" y="2916720"/>
                <a:ext cx="56520" cy="36360"/>
              </a:xfrm>
              <a:custGeom>
                <a:avLst/>
                <a:gdLst/>
                <a:ahLst/>
                <a:rect l="l" t="t" r="r" b="b"/>
                <a:pathLst>
                  <a:path w="28575" h="28575">
                    <a:moveTo>
                      <a:pt x="7144" y="15716"/>
                    </a:moveTo>
                    <a:cubicBezTo>
                      <a:pt x="7144" y="20479"/>
                      <a:pt x="10954" y="24289"/>
                      <a:pt x="15716" y="24289"/>
                    </a:cubicBezTo>
                    <a:cubicBezTo>
                      <a:pt x="20479" y="24289"/>
                      <a:pt x="24289" y="20479"/>
                      <a:pt x="24289" y="15716"/>
                    </a:cubicBezTo>
                    <a:cubicBezTo>
                      <a:pt x="24289" y="10954"/>
                      <a:pt x="20479" y="7144"/>
                      <a:pt x="15716" y="7144"/>
                    </a:cubicBezTo>
                    <a:cubicBezTo>
                      <a:pt x="10001" y="8096"/>
                      <a:pt x="7144" y="11906"/>
                      <a:pt x="7144" y="15716"/>
                    </a:cubicBezTo>
                    <a:close/>
                  </a:path>
                </a:pathLst>
              </a:custGeom>
              <a:noFill/>
              <a:ln w="9360">
                <a:noFill/>
              </a:ln>
            </p:spPr>
            <p:style>
              <a:lnRef idx="0"/>
              <a:fillRef idx="0"/>
              <a:effectRef idx="0"/>
              <a:fontRef idx="minor"/>
            </p:style>
          </p:sp>
          <p:sp>
            <p:nvSpPr>
              <p:cNvPr id="431" name="CustomShape 140"/>
              <p:cNvSpPr/>
              <p:nvPr/>
            </p:nvSpPr>
            <p:spPr>
              <a:xfrm>
                <a:off x="1537200" y="2759040"/>
                <a:ext cx="113040" cy="73080"/>
              </a:xfrm>
              <a:custGeom>
                <a:avLst/>
                <a:gdLst/>
                <a:ahLst/>
                <a:rect l="l" t="t" r="r" b="b"/>
                <a:pathLst>
                  <a:path w="57150" h="57150">
                    <a:moveTo>
                      <a:pt x="29051" y="50959"/>
                    </a:moveTo>
                    <a:cubicBezTo>
                      <a:pt x="41434" y="50959"/>
                      <a:pt x="50959" y="41434"/>
                      <a:pt x="50959" y="29051"/>
                    </a:cubicBezTo>
                    <a:cubicBezTo>
                      <a:pt x="50959" y="16669"/>
                      <a:pt x="41434" y="7144"/>
                      <a:pt x="29051" y="7144"/>
                    </a:cubicBezTo>
                    <a:cubicBezTo>
                      <a:pt x="16669" y="7144"/>
                      <a:pt x="7144" y="16669"/>
                      <a:pt x="7144" y="29051"/>
                    </a:cubicBezTo>
                    <a:cubicBezTo>
                      <a:pt x="7144" y="41434"/>
                      <a:pt x="16669" y="50959"/>
                      <a:pt x="29051" y="50959"/>
                    </a:cubicBezTo>
                    <a:close/>
                  </a:path>
                </a:pathLst>
              </a:custGeom>
              <a:noFill/>
              <a:ln w="9360">
                <a:noFill/>
              </a:ln>
            </p:spPr>
            <p:style>
              <a:lnRef idx="0"/>
              <a:fillRef idx="0"/>
              <a:effectRef idx="0"/>
              <a:fontRef idx="minor"/>
            </p:style>
          </p:sp>
          <p:sp>
            <p:nvSpPr>
              <p:cNvPr id="432" name="CustomShape 141"/>
              <p:cNvSpPr/>
              <p:nvPr/>
            </p:nvSpPr>
            <p:spPr>
              <a:xfrm>
                <a:off x="1238040" y="3273840"/>
                <a:ext cx="56520" cy="36360"/>
              </a:xfrm>
              <a:custGeom>
                <a:avLst/>
                <a:gdLst/>
                <a:ahLst/>
                <a:rect l="l" t="t" r="r" b="b"/>
                <a:pathLst>
                  <a:path w="28575" h="28575">
                    <a:moveTo>
                      <a:pt x="16669" y="26194"/>
                    </a:moveTo>
                    <a:cubicBezTo>
                      <a:pt x="22384" y="26194"/>
                      <a:pt x="26194" y="21431"/>
                      <a:pt x="26194" y="16669"/>
                    </a:cubicBezTo>
                    <a:cubicBezTo>
                      <a:pt x="26194" y="10954"/>
                      <a:pt x="21431" y="7144"/>
                      <a:pt x="16669" y="7144"/>
                    </a:cubicBezTo>
                    <a:cubicBezTo>
                      <a:pt x="10954" y="7144"/>
                      <a:pt x="7144" y="11906"/>
                      <a:pt x="7144" y="16669"/>
                    </a:cubicBezTo>
                    <a:cubicBezTo>
                      <a:pt x="7144" y="21431"/>
                      <a:pt x="11906" y="26194"/>
                      <a:pt x="16669" y="26194"/>
                    </a:cubicBezTo>
                    <a:close/>
                  </a:path>
                </a:pathLst>
              </a:custGeom>
              <a:noFill/>
              <a:ln w="9360">
                <a:noFill/>
              </a:ln>
            </p:spPr>
            <p:style>
              <a:lnRef idx="0"/>
              <a:fillRef idx="0"/>
              <a:effectRef idx="0"/>
              <a:fontRef idx="minor"/>
            </p:style>
          </p:sp>
          <p:sp>
            <p:nvSpPr>
              <p:cNvPr id="433" name="CustomShape 142"/>
              <p:cNvSpPr/>
              <p:nvPr/>
            </p:nvSpPr>
            <p:spPr>
              <a:xfrm>
                <a:off x="2065320" y="2744640"/>
                <a:ext cx="56520" cy="36360"/>
              </a:xfrm>
              <a:custGeom>
                <a:avLst/>
                <a:gdLst/>
                <a:ahLst/>
                <a:rect l="l" t="t" r="r" b="b"/>
                <a:pathLst>
                  <a:path w="28575" h="28575">
                    <a:moveTo>
                      <a:pt x="18574" y="30004"/>
                    </a:moveTo>
                    <a:cubicBezTo>
                      <a:pt x="25241" y="30004"/>
                      <a:pt x="30004" y="25241"/>
                      <a:pt x="30004" y="18574"/>
                    </a:cubicBezTo>
                    <a:cubicBezTo>
                      <a:pt x="30004" y="12859"/>
                      <a:pt x="25241" y="7144"/>
                      <a:pt x="18574" y="7144"/>
                    </a:cubicBezTo>
                    <a:cubicBezTo>
                      <a:pt x="11906" y="7144"/>
                      <a:pt x="7144" y="11906"/>
                      <a:pt x="7144" y="18574"/>
                    </a:cubicBezTo>
                    <a:cubicBezTo>
                      <a:pt x="7144" y="25241"/>
                      <a:pt x="11906" y="30004"/>
                      <a:pt x="18574" y="30004"/>
                    </a:cubicBezTo>
                    <a:close/>
                  </a:path>
                </a:pathLst>
              </a:custGeom>
              <a:noFill/>
              <a:ln w="9360">
                <a:noFill/>
              </a:ln>
            </p:spPr>
            <p:style>
              <a:lnRef idx="0"/>
              <a:fillRef idx="0"/>
              <a:effectRef idx="0"/>
              <a:fontRef idx="minor"/>
            </p:style>
          </p:sp>
          <p:sp>
            <p:nvSpPr>
              <p:cNvPr id="434" name="CustomShape 143"/>
              <p:cNvSpPr/>
              <p:nvPr/>
            </p:nvSpPr>
            <p:spPr>
              <a:xfrm>
                <a:off x="2038680" y="2775240"/>
                <a:ext cx="75240" cy="48600"/>
              </a:xfrm>
              <a:custGeom>
                <a:avLst/>
                <a:gdLst/>
                <a:ahLst/>
                <a:rect l="l" t="t" r="r" b="b"/>
                <a:pathLst>
                  <a:path w="38100" h="38100">
                    <a:moveTo>
                      <a:pt x="23336" y="39529"/>
                    </a:moveTo>
                    <a:cubicBezTo>
                      <a:pt x="31909" y="39529"/>
                      <a:pt x="39529" y="31909"/>
                      <a:pt x="39529" y="23336"/>
                    </a:cubicBezTo>
                    <a:cubicBezTo>
                      <a:pt x="39529" y="14764"/>
                      <a:pt x="32861" y="7144"/>
                      <a:pt x="23336" y="7144"/>
                    </a:cubicBezTo>
                    <a:cubicBezTo>
                      <a:pt x="14764" y="7144"/>
                      <a:pt x="7144" y="13811"/>
                      <a:pt x="7144" y="23336"/>
                    </a:cubicBezTo>
                    <a:cubicBezTo>
                      <a:pt x="8096" y="31909"/>
                      <a:pt x="14764" y="39529"/>
                      <a:pt x="23336" y="39529"/>
                    </a:cubicBezTo>
                    <a:close/>
                  </a:path>
                </a:pathLst>
              </a:custGeom>
              <a:noFill/>
              <a:ln w="9360">
                <a:noFill/>
              </a:ln>
            </p:spPr>
            <p:style>
              <a:lnRef idx="0"/>
              <a:fillRef idx="0"/>
              <a:effectRef idx="0"/>
              <a:fontRef idx="minor"/>
            </p:style>
          </p:sp>
          <p:sp>
            <p:nvSpPr>
              <p:cNvPr id="435" name="CustomShape 144"/>
              <p:cNvSpPr/>
              <p:nvPr/>
            </p:nvSpPr>
            <p:spPr>
              <a:xfrm>
                <a:off x="1349640" y="3453480"/>
                <a:ext cx="151200" cy="121680"/>
              </a:xfrm>
              <a:custGeom>
                <a:avLst/>
                <a:gdLst/>
                <a:ahLst/>
                <a:rect l="l" t="t" r="r" b="b"/>
                <a:pathLst>
                  <a:path w="76200" h="95250">
                    <a:moveTo>
                      <a:pt x="25241" y="7144"/>
                    </a:moveTo>
                    <a:cubicBezTo>
                      <a:pt x="14764" y="7144"/>
                      <a:pt x="7144" y="15716"/>
                      <a:pt x="7144" y="25241"/>
                    </a:cubicBezTo>
                    <a:cubicBezTo>
                      <a:pt x="7144" y="32861"/>
                      <a:pt x="11906" y="39529"/>
                      <a:pt x="18574" y="42386"/>
                    </a:cubicBezTo>
                    <a:cubicBezTo>
                      <a:pt x="15716" y="46196"/>
                      <a:pt x="14764" y="50006"/>
                      <a:pt x="14764" y="54769"/>
                    </a:cubicBezTo>
                    <a:cubicBezTo>
                      <a:pt x="14764" y="55721"/>
                      <a:pt x="14764" y="55721"/>
                      <a:pt x="14764" y="55721"/>
                    </a:cubicBezTo>
                    <a:cubicBezTo>
                      <a:pt x="10001" y="59531"/>
                      <a:pt x="7144" y="65246"/>
                      <a:pt x="7144" y="71914"/>
                    </a:cubicBezTo>
                    <a:cubicBezTo>
                      <a:pt x="7144" y="84296"/>
                      <a:pt x="16669" y="93821"/>
                      <a:pt x="29051" y="93821"/>
                    </a:cubicBezTo>
                    <a:cubicBezTo>
                      <a:pt x="41434" y="93821"/>
                      <a:pt x="50959" y="84296"/>
                      <a:pt x="50959" y="71914"/>
                    </a:cubicBezTo>
                    <a:cubicBezTo>
                      <a:pt x="50959" y="70961"/>
                      <a:pt x="50959" y="70009"/>
                      <a:pt x="50959" y="68104"/>
                    </a:cubicBezTo>
                    <a:cubicBezTo>
                      <a:pt x="52864" y="66199"/>
                      <a:pt x="53816" y="64294"/>
                      <a:pt x="54769" y="61436"/>
                    </a:cubicBezTo>
                    <a:cubicBezTo>
                      <a:pt x="56674" y="63341"/>
                      <a:pt x="59531" y="64294"/>
                      <a:pt x="61436" y="64294"/>
                    </a:cubicBezTo>
                    <a:cubicBezTo>
                      <a:pt x="67151" y="64294"/>
                      <a:pt x="71914" y="59531"/>
                      <a:pt x="71914" y="53816"/>
                    </a:cubicBezTo>
                    <a:cubicBezTo>
                      <a:pt x="71914" y="48101"/>
                      <a:pt x="67151" y="43339"/>
                      <a:pt x="61436" y="43339"/>
                    </a:cubicBezTo>
                    <a:cubicBezTo>
                      <a:pt x="58579" y="43339"/>
                      <a:pt x="56674" y="44291"/>
                      <a:pt x="54769" y="46196"/>
                    </a:cubicBezTo>
                    <a:cubicBezTo>
                      <a:pt x="51911" y="39529"/>
                      <a:pt x="47149" y="34766"/>
                      <a:pt x="40481" y="33814"/>
                    </a:cubicBezTo>
                    <a:cubicBezTo>
                      <a:pt x="41434" y="30956"/>
                      <a:pt x="42386" y="28099"/>
                      <a:pt x="42386" y="25241"/>
                    </a:cubicBezTo>
                    <a:cubicBezTo>
                      <a:pt x="43339" y="15716"/>
                      <a:pt x="34766" y="7144"/>
                      <a:pt x="25241" y="7144"/>
                    </a:cubicBezTo>
                    <a:close/>
                  </a:path>
                </a:pathLst>
              </a:custGeom>
              <a:noFill/>
              <a:ln w="9360">
                <a:noFill/>
              </a:ln>
            </p:spPr>
            <p:style>
              <a:lnRef idx="0"/>
              <a:fillRef idx="0"/>
              <a:effectRef idx="0"/>
              <a:fontRef idx="minor"/>
            </p:style>
          </p:sp>
          <p:sp>
            <p:nvSpPr>
              <p:cNvPr id="436" name="CustomShape 145"/>
              <p:cNvSpPr/>
              <p:nvPr/>
            </p:nvSpPr>
            <p:spPr>
              <a:xfrm>
                <a:off x="944640" y="3257640"/>
                <a:ext cx="56520" cy="36360"/>
              </a:xfrm>
              <a:custGeom>
                <a:avLst/>
                <a:gdLst/>
                <a:ahLst/>
                <a:rect l="l" t="t" r="r" b="b"/>
                <a:pathLst>
                  <a:path w="28575" h="28575">
                    <a:moveTo>
                      <a:pt x="28099" y="17621"/>
                    </a:moveTo>
                    <a:cubicBezTo>
                      <a:pt x="28099" y="11906"/>
                      <a:pt x="23336" y="7144"/>
                      <a:pt x="17621" y="7144"/>
                    </a:cubicBezTo>
                    <a:cubicBezTo>
                      <a:pt x="11906" y="7144"/>
                      <a:pt x="7144" y="11906"/>
                      <a:pt x="7144" y="17621"/>
                    </a:cubicBezTo>
                    <a:cubicBezTo>
                      <a:pt x="7144" y="23336"/>
                      <a:pt x="11906" y="28099"/>
                      <a:pt x="17621" y="28099"/>
                    </a:cubicBezTo>
                    <a:cubicBezTo>
                      <a:pt x="23336" y="28099"/>
                      <a:pt x="28099" y="23336"/>
                      <a:pt x="28099" y="17621"/>
                    </a:cubicBezTo>
                    <a:close/>
                  </a:path>
                </a:pathLst>
              </a:custGeom>
              <a:noFill/>
              <a:ln w="9360">
                <a:noFill/>
              </a:ln>
            </p:spPr>
            <p:style>
              <a:lnRef idx="0"/>
              <a:fillRef idx="0"/>
              <a:effectRef idx="0"/>
              <a:fontRef idx="minor"/>
            </p:style>
          </p:sp>
          <p:sp>
            <p:nvSpPr>
              <p:cNvPr id="437" name="CustomShape 146"/>
              <p:cNvSpPr/>
              <p:nvPr/>
            </p:nvSpPr>
            <p:spPr>
              <a:xfrm>
                <a:off x="1629720" y="4453200"/>
                <a:ext cx="75240" cy="36360"/>
              </a:xfrm>
              <a:custGeom>
                <a:avLst/>
                <a:gdLst/>
                <a:ahLst/>
                <a:rect l="l" t="t" r="r" b="b"/>
                <a:pathLst>
                  <a:path w="38100" h="28575">
                    <a:moveTo>
                      <a:pt x="7144" y="20479"/>
                    </a:moveTo>
                    <a:cubicBezTo>
                      <a:pt x="7144" y="25241"/>
                      <a:pt x="10954" y="28099"/>
                      <a:pt x="14764" y="28099"/>
                    </a:cubicBezTo>
                    <a:cubicBezTo>
                      <a:pt x="19526" y="28099"/>
                      <a:pt x="22384" y="24289"/>
                      <a:pt x="22384" y="20479"/>
                    </a:cubicBezTo>
                    <a:cubicBezTo>
                      <a:pt x="23336" y="22384"/>
                      <a:pt x="26194" y="23336"/>
                      <a:pt x="28099" y="23336"/>
                    </a:cubicBezTo>
                    <a:cubicBezTo>
                      <a:pt x="31909" y="23336"/>
                      <a:pt x="35719" y="19526"/>
                      <a:pt x="35719" y="15716"/>
                    </a:cubicBezTo>
                    <a:cubicBezTo>
                      <a:pt x="35719" y="11906"/>
                      <a:pt x="32861" y="7144"/>
                      <a:pt x="28099" y="7144"/>
                    </a:cubicBezTo>
                    <a:cubicBezTo>
                      <a:pt x="24289" y="7144"/>
                      <a:pt x="20479" y="10954"/>
                      <a:pt x="20479" y="14764"/>
                    </a:cubicBezTo>
                    <a:cubicBezTo>
                      <a:pt x="18574" y="12859"/>
                      <a:pt x="16669" y="11906"/>
                      <a:pt x="14764" y="11906"/>
                    </a:cubicBezTo>
                    <a:cubicBezTo>
                      <a:pt x="10001" y="11906"/>
                      <a:pt x="7144" y="15716"/>
                      <a:pt x="7144" y="20479"/>
                    </a:cubicBezTo>
                    <a:close/>
                  </a:path>
                </a:pathLst>
              </a:custGeom>
              <a:noFill/>
              <a:ln w="9360">
                <a:noFill/>
              </a:ln>
            </p:spPr>
            <p:style>
              <a:lnRef idx="0"/>
              <a:fillRef idx="0"/>
              <a:effectRef idx="0"/>
              <a:fontRef idx="minor"/>
            </p:style>
          </p:sp>
          <p:sp>
            <p:nvSpPr>
              <p:cNvPr id="438" name="CustomShape 147"/>
              <p:cNvSpPr/>
              <p:nvPr/>
            </p:nvSpPr>
            <p:spPr>
              <a:xfrm>
                <a:off x="787320" y="3241800"/>
                <a:ext cx="132120" cy="85320"/>
              </a:xfrm>
              <a:custGeom>
                <a:avLst/>
                <a:gdLst/>
                <a:ahLst/>
                <a:rect l="l" t="t" r="r" b="b"/>
                <a:pathLst>
                  <a:path w="66675" h="66675">
                    <a:moveTo>
                      <a:pt x="37624" y="68104"/>
                    </a:moveTo>
                    <a:cubicBezTo>
                      <a:pt x="54769" y="68104"/>
                      <a:pt x="68104" y="54769"/>
                      <a:pt x="68104" y="37624"/>
                    </a:cubicBezTo>
                    <a:cubicBezTo>
                      <a:pt x="68104" y="20479"/>
                      <a:pt x="54769" y="7144"/>
                      <a:pt x="37624" y="7144"/>
                    </a:cubicBezTo>
                    <a:cubicBezTo>
                      <a:pt x="20479" y="7144"/>
                      <a:pt x="7144" y="20479"/>
                      <a:pt x="7144" y="37624"/>
                    </a:cubicBezTo>
                    <a:cubicBezTo>
                      <a:pt x="7144" y="54769"/>
                      <a:pt x="20479" y="68104"/>
                      <a:pt x="37624" y="68104"/>
                    </a:cubicBezTo>
                    <a:close/>
                  </a:path>
                </a:pathLst>
              </a:custGeom>
              <a:noFill/>
              <a:ln w="9360">
                <a:noFill/>
              </a:ln>
            </p:spPr>
            <p:style>
              <a:lnRef idx="0"/>
              <a:fillRef idx="0"/>
              <a:effectRef idx="0"/>
              <a:fontRef idx="minor"/>
            </p:style>
          </p:sp>
          <p:sp>
            <p:nvSpPr>
              <p:cNvPr id="439" name="CustomShape 148"/>
              <p:cNvSpPr/>
              <p:nvPr/>
            </p:nvSpPr>
            <p:spPr>
              <a:xfrm>
                <a:off x="1476360" y="3120840"/>
                <a:ext cx="151200" cy="109800"/>
              </a:xfrm>
              <a:custGeom>
                <a:avLst/>
                <a:gdLst/>
                <a:ahLst/>
                <a:rect l="l" t="t" r="r" b="b"/>
                <a:pathLst>
                  <a:path w="76200" h="85725">
                    <a:moveTo>
                      <a:pt x="49054" y="64294"/>
                    </a:moveTo>
                    <a:cubicBezTo>
                      <a:pt x="62389" y="64294"/>
                      <a:pt x="73819" y="53816"/>
                      <a:pt x="73819" y="39529"/>
                    </a:cubicBezTo>
                    <a:cubicBezTo>
                      <a:pt x="73819" y="28099"/>
                      <a:pt x="66199" y="18574"/>
                      <a:pt x="55721" y="15716"/>
                    </a:cubicBezTo>
                    <a:cubicBezTo>
                      <a:pt x="50959" y="10001"/>
                      <a:pt x="43339" y="7144"/>
                      <a:pt x="35719" y="7144"/>
                    </a:cubicBezTo>
                    <a:cubicBezTo>
                      <a:pt x="20479" y="7144"/>
                      <a:pt x="8096" y="19526"/>
                      <a:pt x="8096" y="34766"/>
                    </a:cubicBezTo>
                    <a:cubicBezTo>
                      <a:pt x="8096" y="42386"/>
                      <a:pt x="10954" y="49054"/>
                      <a:pt x="15716" y="53816"/>
                    </a:cubicBezTo>
                    <a:cubicBezTo>
                      <a:pt x="10954" y="56674"/>
                      <a:pt x="7144" y="61436"/>
                      <a:pt x="7144" y="67151"/>
                    </a:cubicBezTo>
                    <a:cubicBezTo>
                      <a:pt x="7144" y="75724"/>
                      <a:pt x="13811" y="82391"/>
                      <a:pt x="22384" y="82391"/>
                    </a:cubicBezTo>
                    <a:cubicBezTo>
                      <a:pt x="30956" y="82391"/>
                      <a:pt x="37624" y="75724"/>
                      <a:pt x="37624" y="67151"/>
                    </a:cubicBezTo>
                    <a:cubicBezTo>
                      <a:pt x="37624" y="65246"/>
                      <a:pt x="37624" y="63341"/>
                      <a:pt x="36671" y="62389"/>
                    </a:cubicBezTo>
                    <a:cubicBezTo>
                      <a:pt x="37624" y="62389"/>
                      <a:pt x="38576" y="62389"/>
                      <a:pt x="40481" y="62389"/>
                    </a:cubicBezTo>
                    <a:cubicBezTo>
                      <a:pt x="43339" y="63341"/>
                      <a:pt x="46196" y="64294"/>
                      <a:pt x="49054" y="64294"/>
                    </a:cubicBezTo>
                    <a:close/>
                  </a:path>
                </a:pathLst>
              </a:custGeom>
              <a:noFill/>
              <a:ln w="9360">
                <a:noFill/>
              </a:ln>
            </p:spPr>
            <p:style>
              <a:lnRef idx="0"/>
              <a:fillRef idx="0"/>
              <a:effectRef idx="0"/>
              <a:fontRef idx="minor"/>
            </p:style>
          </p:sp>
          <p:sp>
            <p:nvSpPr>
              <p:cNvPr id="440" name="CustomShape 149"/>
              <p:cNvSpPr/>
              <p:nvPr/>
            </p:nvSpPr>
            <p:spPr>
              <a:xfrm>
                <a:off x="1152720" y="3286080"/>
                <a:ext cx="56520" cy="36360"/>
              </a:xfrm>
              <a:custGeom>
                <a:avLst/>
                <a:gdLst/>
                <a:ahLst/>
                <a:rect l="l" t="t" r="r" b="b"/>
                <a:pathLst>
                  <a:path w="28575" h="28575">
                    <a:moveTo>
                      <a:pt x="7144" y="18574"/>
                    </a:moveTo>
                    <a:cubicBezTo>
                      <a:pt x="7144" y="25241"/>
                      <a:pt x="11906" y="30004"/>
                      <a:pt x="18574" y="30004"/>
                    </a:cubicBezTo>
                    <a:cubicBezTo>
                      <a:pt x="25241" y="30004"/>
                      <a:pt x="30004" y="25241"/>
                      <a:pt x="30004" y="18574"/>
                    </a:cubicBezTo>
                    <a:cubicBezTo>
                      <a:pt x="30004" y="11906"/>
                      <a:pt x="25241" y="7144"/>
                      <a:pt x="18574" y="7144"/>
                    </a:cubicBezTo>
                    <a:cubicBezTo>
                      <a:pt x="12859" y="7144"/>
                      <a:pt x="7144" y="12859"/>
                      <a:pt x="7144" y="18574"/>
                    </a:cubicBezTo>
                    <a:close/>
                  </a:path>
                </a:pathLst>
              </a:custGeom>
              <a:noFill/>
              <a:ln w="9360">
                <a:noFill/>
              </a:ln>
            </p:spPr>
            <p:style>
              <a:lnRef idx="0"/>
              <a:fillRef idx="0"/>
              <a:effectRef idx="0"/>
              <a:fontRef idx="minor"/>
            </p:style>
          </p:sp>
          <p:sp>
            <p:nvSpPr>
              <p:cNvPr id="441" name="CustomShape 150"/>
              <p:cNvSpPr/>
              <p:nvPr/>
            </p:nvSpPr>
            <p:spPr>
              <a:xfrm>
                <a:off x="545040" y="3675600"/>
                <a:ext cx="75240" cy="48600"/>
              </a:xfrm>
              <a:custGeom>
                <a:avLst/>
                <a:gdLst/>
                <a:ahLst/>
                <a:rect l="l" t="t" r="r" b="b"/>
                <a:pathLst>
                  <a:path w="38100" h="38100">
                    <a:moveTo>
                      <a:pt x="39529" y="23336"/>
                    </a:moveTo>
                    <a:cubicBezTo>
                      <a:pt x="39529" y="13811"/>
                      <a:pt x="31909" y="7144"/>
                      <a:pt x="23336" y="7144"/>
                    </a:cubicBezTo>
                    <a:cubicBezTo>
                      <a:pt x="13811" y="7144"/>
                      <a:pt x="7144" y="14764"/>
                      <a:pt x="7144" y="23336"/>
                    </a:cubicBezTo>
                    <a:cubicBezTo>
                      <a:pt x="7144" y="32861"/>
                      <a:pt x="14764" y="39529"/>
                      <a:pt x="23336" y="39529"/>
                    </a:cubicBezTo>
                    <a:cubicBezTo>
                      <a:pt x="31909" y="40481"/>
                      <a:pt x="39529" y="32861"/>
                      <a:pt x="39529" y="23336"/>
                    </a:cubicBezTo>
                    <a:close/>
                  </a:path>
                </a:pathLst>
              </a:custGeom>
              <a:noFill/>
              <a:ln w="9360">
                <a:noFill/>
              </a:ln>
            </p:spPr>
            <p:style>
              <a:lnRef idx="0"/>
              <a:fillRef idx="0"/>
              <a:effectRef idx="0"/>
              <a:fontRef idx="minor"/>
            </p:style>
          </p:sp>
          <p:sp>
            <p:nvSpPr>
              <p:cNvPr id="442" name="CustomShape 151"/>
              <p:cNvSpPr/>
              <p:nvPr/>
            </p:nvSpPr>
            <p:spPr>
              <a:xfrm>
                <a:off x="1247400" y="3801600"/>
                <a:ext cx="75240" cy="48600"/>
              </a:xfrm>
              <a:custGeom>
                <a:avLst/>
                <a:gdLst/>
                <a:ahLst/>
                <a:rect l="l" t="t" r="r" b="b"/>
                <a:pathLst>
                  <a:path w="38100" h="38100">
                    <a:moveTo>
                      <a:pt x="35719" y="21431"/>
                    </a:moveTo>
                    <a:cubicBezTo>
                      <a:pt x="35719" y="12859"/>
                      <a:pt x="29051" y="7144"/>
                      <a:pt x="21431" y="7144"/>
                    </a:cubicBezTo>
                    <a:cubicBezTo>
                      <a:pt x="13811" y="7144"/>
                      <a:pt x="7144" y="13811"/>
                      <a:pt x="7144" y="21431"/>
                    </a:cubicBezTo>
                    <a:cubicBezTo>
                      <a:pt x="7144" y="30004"/>
                      <a:pt x="13811" y="35719"/>
                      <a:pt x="21431" y="35719"/>
                    </a:cubicBezTo>
                    <a:cubicBezTo>
                      <a:pt x="29051" y="35719"/>
                      <a:pt x="35719" y="30004"/>
                      <a:pt x="35719" y="21431"/>
                    </a:cubicBezTo>
                    <a:close/>
                  </a:path>
                </a:pathLst>
              </a:custGeom>
              <a:noFill/>
              <a:ln w="9360">
                <a:noFill/>
              </a:ln>
            </p:spPr>
            <p:style>
              <a:lnRef idx="0"/>
              <a:fillRef idx="0"/>
              <a:effectRef idx="0"/>
              <a:fontRef idx="minor"/>
            </p:style>
          </p:sp>
          <p:sp>
            <p:nvSpPr>
              <p:cNvPr id="443" name="CustomShape 152"/>
              <p:cNvSpPr/>
              <p:nvPr/>
            </p:nvSpPr>
            <p:spPr>
              <a:xfrm>
                <a:off x="1870200" y="2865600"/>
                <a:ext cx="321480" cy="170640"/>
              </a:xfrm>
              <a:custGeom>
                <a:avLst/>
                <a:gdLst/>
                <a:ahLst/>
                <a:rect l="l" t="t" r="r" b="b"/>
                <a:pathLst>
                  <a:path w="161925" h="133350">
                    <a:moveTo>
                      <a:pt x="74771" y="30004"/>
                    </a:moveTo>
                    <a:cubicBezTo>
                      <a:pt x="76676" y="28099"/>
                      <a:pt x="77629" y="25241"/>
                      <a:pt x="77629" y="21431"/>
                    </a:cubicBezTo>
                    <a:cubicBezTo>
                      <a:pt x="77629" y="13811"/>
                      <a:pt x="70961" y="7144"/>
                      <a:pt x="63341" y="7144"/>
                    </a:cubicBezTo>
                    <a:cubicBezTo>
                      <a:pt x="55721" y="7144"/>
                      <a:pt x="49054" y="13811"/>
                      <a:pt x="49054" y="21431"/>
                    </a:cubicBezTo>
                    <a:cubicBezTo>
                      <a:pt x="49054" y="22384"/>
                      <a:pt x="49054" y="23336"/>
                      <a:pt x="49054" y="24289"/>
                    </a:cubicBezTo>
                    <a:cubicBezTo>
                      <a:pt x="33814" y="27146"/>
                      <a:pt x="22384" y="40481"/>
                      <a:pt x="22384" y="56674"/>
                    </a:cubicBezTo>
                    <a:cubicBezTo>
                      <a:pt x="22384" y="62389"/>
                      <a:pt x="24289" y="68104"/>
                      <a:pt x="27146" y="72866"/>
                    </a:cubicBezTo>
                    <a:cubicBezTo>
                      <a:pt x="26194" y="72866"/>
                      <a:pt x="26194" y="72866"/>
                      <a:pt x="25241" y="72866"/>
                    </a:cubicBezTo>
                    <a:cubicBezTo>
                      <a:pt x="15716" y="72866"/>
                      <a:pt x="7144" y="80486"/>
                      <a:pt x="7144" y="90964"/>
                    </a:cubicBezTo>
                    <a:cubicBezTo>
                      <a:pt x="7144" y="101441"/>
                      <a:pt x="14764" y="109061"/>
                      <a:pt x="25241" y="109061"/>
                    </a:cubicBezTo>
                    <a:cubicBezTo>
                      <a:pt x="33814" y="109061"/>
                      <a:pt x="41434" y="102394"/>
                      <a:pt x="42386" y="93821"/>
                    </a:cubicBezTo>
                    <a:cubicBezTo>
                      <a:pt x="42386" y="113824"/>
                      <a:pt x="58579" y="130016"/>
                      <a:pt x="78581" y="130016"/>
                    </a:cubicBezTo>
                    <a:cubicBezTo>
                      <a:pt x="98584" y="130016"/>
                      <a:pt x="114776" y="113824"/>
                      <a:pt x="114776" y="93821"/>
                    </a:cubicBezTo>
                    <a:cubicBezTo>
                      <a:pt x="114776" y="86201"/>
                      <a:pt x="112871" y="79534"/>
                      <a:pt x="109061" y="73819"/>
                    </a:cubicBezTo>
                    <a:cubicBezTo>
                      <a:pt x="112871" y="77629"/>
                      <a:pt x="118586" y="80486"/>
                      <a:pt x="124301" y="80486"/>
                    </a:cubicBezTo>
                    <a:cubicBezTo>
                      <a:pt x="135731" y="80486"/>
                      <a:pt x="144304" y="71914"/>
                      <a:pt x="146209" y="61436"/>
                    </a:cubicBezTo>
                    <a:cubicBezTo>
                      <a:pt x="148114" y="62389"/>
                      <a:pt x="150019" y="63341"/>
                      <a:pt x="151924" y="63341"/>
                    </a:cubicBezTo>
                    <a:cubicBezTo>
                      <a:pt x="158591" y="63341"/>
                      <a:pt x="163354" y="58579"/>
                      <a:pt x="163354" y="51911"/>
                    </a:cubicBezTo>
                    <a:cubicBezTo>
                      <a:pt x="163354" y="45244"/>
                      <a:pt x="158591" y="40481"/>
                      <a:pt x="151924" y="40481"/>
                    </a:cubicBezTo>
                    <a:cubicBezTo>
                      <a:pt x="148114" y="40481"/>
                      <a:pt x="144304" y="42386"/>
                      <a:pt x="142399" y="46196"/>
                    </a:cubicBezTo>
                    <a:cubicBezTo>
                      <a:pt x="138589" y="40481"/>
                      <a:pt x="131921" y="36671"/>
                      <a:pt x="124301" y="36671"/>
                    </a:cubicBezTo>
                    <a:cubicBezTo>
                      <a:pt x="111919" y="36671"/>
                      <a:pt x="102394" y="46196"/>
                      <a:pt x="102394" y="58579"/>
                    </a:cubicBezTo>
                    <a:cubicBezTo>
                      <a:pt x="102394" y="62389"/>
                      <a:pt x="103346" y="66199"/>
                      <a:pt x="105251" y="70009"/>
                    </a:cubicBezTo>
                    <a:cubicBezTo>
                      <a:pt x="100489" y="65246"/>
                      <a:pt x="94774" y="61436"/>
                      <a:pt x="88106" y="59531"/>
                    </a:cubicBezTo>
                    <a:cubicBezTo>
                      <a:pt x="88106" y="59531"/>
                      <a:pt x="88106" y="58579"/>
                      <a:pt x="88106" y="58579"/>
                    </a:cubicBezTo>
                    <a:cubicBezTo>
                      <a:pt x="89059" y="46196"/>
                      <a:pt x="83344" y="36671"/>
                      <a:pt x="74771" y="30004"/>
                    </a:cubicBezTo>
                    <a:close/>
                    <a:moveTo>
                      <a:pt x="42386" y="91916"/>
                    </a:moveTo>
                    <a:cubicBezTo>
                      <a:pt x="42386" y="90964"/>
                      <a:pt x="42386" y="90011"/>
                      <a:pt x="42386" y="89059"/>
                    </a:cubicBezTo>
                    <a:cubicBezTo>
                      <a:pt x="42386" y="89059"/>
                      <a:pt x="42386" y="89059"/>
                      <a:pt x="43339" y="89059"/>
                    </a:cubicBezTo>
                    <a:cubicBezTo>
                      <a:pt x="43339" y="89059"/>
                      <a:pt x="42386" y="90964"/>
                      <a:pt x="42386" y="91916"/>
                    </a:cubicBezTo>
                    <a:close/>
                  </a:path>
                </a:pathLst>
              </a:custGeom>
              <a:noFill/>
              <a:ln w="9360">
                <a:noFill/>
              </a:ln>
            </p:spPr>
            <p:style>
              <a:lnRef idx="0"/>
              <a:fillRef idx="0"/>
              <a:effectRef idx="0"/>
              <a:fontRef idx="minor"/>
            </p:style>
          </p:sp>
          <p:sp>
            <p:nvSpPr>
              <p:cNvPr id="444" name="CustomShape 153"/>
              <p:cNvSpPr/>
              <p:nvPr/>
            </p:nvSpPr>
            <p:spPr>
              <a:xfrm>
                <a:off x="1444320" y="3922560"/>
                <a:ext cx="56520" cy="36360"/>
              </a:xfrm>
              <a:custGeom>
                <a:avLst/>
                <a:gdLst/>
                <a:ahLst/>
                <a:rect l="l" t="t" r="r" b="b"/>
                <a:pathLst>
                  <a:path w="28575" h="28575">
                    <a:moveTo>
                      <a:pt x="22384" y="14764"/>
                    </a:moveTo>
                    <a:cubicBezTo>
                      <a:pt x="22384" y="18972"/>
                      <a:pt x="18972" y="22384"/>
                      <a:pt x="14764" y="22384"/>
                    </a:cubicBezTo>
                    <a:cubicBezTo>
                      <a:pt x="10555" y="22384"/>
                      <a:pt x="7144" y="18972"/>
                      <a:pt x="7144" y="14764"/>
                    </a:cubicBezTo>
                    <a:cubicBezTo>
                      <a:pt x="7144" y="10555"/>
                      <a:pt x="10555" y="7144"/>
                      <a:pt x="14764" y="7144"/>
                    </a:cubicBezTo>
                    <a:cubicBezTo>
                      <a:pt x="18972" y="7144"/>
                      <a:pt x="22384" y="10555"/>
                      <a:pt x="22384" y="14764"/>
                    </a:cubicBezTo>
                    <a:close/>
                  </a:path>
                </a:pathLst>
              </a:custGeom>
              <a:noFill/>
              <a:ln w="9360">
                <a:noFill/>
              </a:ln>
            </p:spPr>
            <p:style>
              <a:lnRef idx="0"/>
              <a:fillRef idx="0"/>
              <a:effectRef idx="0"/>
              <a:fontRef idx="minor"/>
            </p:style>
          </p:sp>
          <p:sp>
            <p:nvSpPr>
              <p:cNvPr id="445" name="CustomShape 154"/>
              <p:cNvSpPr/>
              <p:nvPr/>
            </p:nvSpPr>
            <p:spPr>
              <a:xfrm>
                <a:off x="1695960" y="2940120"/>
                <a:ext cx="56520" cy="36360"/>
              </a:xfrm>
              <a:custGeom>
                <a:avLst/>
                <a:gdLst/>
                <a:ahLst/>
                <a:rect l="l" t="t" r="r" b="b"/>
                <a:pathLst>
                  <a:path w="28575" h="28575">
                    <a:moveTo>
                      <a:pt x="15716" y="24289"/>
                    </a:moveTo>
                    <a:cubicBezTo>
                      <a:pt x="20479" y="24289"/>
                      <a:pt x="24289" y="20479"/>
                      <a:pt x="24289" y="15716"/>
                    </a:cubicBezTo>
                    <a:cubicBezTo>
                      <a:pt x="24289" y="10954"/>
                      <a:pt x="20479" y="7144"/>
                      <a:pt x="15716" y="7144"/>
                    </a:cubicBezTo>
                    <a:cubicBezTo>
                      <a:pt x="10954" y="7144"/>
                      <a:pt x="7144" y="10954"/>
                      <a:pt x="7144" y="15716"/>
                    </a:cubicBezTo>
                    <a:cubicBezTo>
                      <a:pt x="8096" y="20479"/>
                      <a:pt x="11906" y="24289"/>
                      <a:pt x="15716" y="24289"/>
                    </a:cubicBezTo>
                    <a:close/>
                  </a:path>
                </a:pathLst>
              </a:custGeom>
              <a:noFill/>
              <a:ln w="9360">
                <a:noFill/>
              </a:ln>
            </p:spPr>
            <p:style>
              <a:lnRef idx="0"/>
              <a:fillRef idx="0"/>
              <a:effectRef idx="0"/>
              <a:fontRef idx="minor"/>
            </p:style>
          </p:sp>
          <p:sp>
            <p:nvSpPr>
              <p:cNvPr id="446" name="CustomShape 155"/>
              <p:cNvSpPr/>
              <p:nvPr/>
            </p:nvSpPr>
            <p:spPr>
              <a:xfrm>
                <a:off x="1114200" y="3024360"/>
                <a:ext cx="189000" cy="146160"/>
              </a:xfrm>
              <a:custGeom>
                <a:avLst/>
                <a:gdLst/>
                <a:ahLst/>
                <a:rect l="l" t="t" r="r" b="b"/>
                <a:pathLst>
                  <a:path w="95250" h="114300">
                    <a:moveTo>
                      <a:pt x="20806" y="90964"/>
                    </a:moveTo>
                    <a:cubicBezTo>
                      <a:pt x="22711" y="90964"/>
                      <a:pt x="25569" y="90011"/>
                      <a:pt x="27474" y="89059"/>
                    </a:cubicBezTo>
                    <a:cubicBezTo>
                      <a:pt x="33189" y="100489"/>
                      <a:pt x="44619" y="108109"/>
                      <a:pt x="57954" y="108109"/>
                    </a:cubicBezTo>
                    <a:cubicBezTo>
                      <a:pt x="77004" y="108109"/>
                      <a:pt x="92244" y="92869"/>
                      <a:pt x="92244" y="73819"/>
                    </a:cubicBezTo>
                    <a:cubicBezTo>
                      <a:pt x="92244" y="56674"/>
                      <a:pt x="79861" y="43339"/>
                      <a:pt x="63669" y="40481"/>
                    </a:cubicBezTo>
                    <a:cubicBezTo>
                      <a:pt x="64621" y="38576"/>
                      <a:pt x="64621" y="36671"/>
                      <a:pt x="64621" y="33814"/>
                    </a:cubicBezTo>
                    <a:cubicBezTo>
                      <a:pt x="64621" y="18574"/>
                      <a:pt x="52239" y="7144"/>
                      <a:pt x="37951" y="7144"/>
                    </a:cubicBezTo>
                    <a:cubicBezTo>
                      <a:pt x="22711" y="7144"/>
                      <a:pt x="11281" y="19526"/>
                      <a:pt x="11281" y="33814"/>
                    </a:cubicBezTo>
                    <a:cubicBezTo>
                      <a:pt x="11281" y="45244"/>
                      <a:pt x="17949" y="54769"/>
                      <a:pt x="28426" y="58579"/>
                    </a:cubicBezTo>
                    <a:cubicBezTo>
                      <a:pt x="28426" y="59531"/>
                      <a:pt x="27474" y="60484"/>
                      <a:pt x="27474" y="61436"/>
                    </a:cubicBezTo>
                    <a:cubicBezTo>
                      <a:pt x="25569" y="60484"/>
                      <a:pt x="24616" y="60484"/>
                      <a:pt x="22711" y="60484"/>
                    </a:cubicBezTo>
                    <a:cubicBezTo>
                      <a:pt x="14139" y="60484"/>
                      <a:pt x="7471" y="67151"/>
                      <a:pt x="7471" y="75724"/>
                    </a:cubicBezTo>
                    <a:cubicBezTo>
                      <a:pt x="5566" y="84296"/>
                      <a:pt x="12234" y="90964"/>
                      <a:pt x="20806" y="90964"/>
                    </a:cubicBezTo>
                    <a:close/>
                  </a:path>
                </a:pathLst>
              </a:custGeom>
              <a:noFill/>
              <a:ln w="9360">
                <a:noFill/>
              </a:ln>
            </p:spPr>
            <p:style>
              <a:lnRef idx="0"/>
              <a:fillRef idx="0"/>
              <a:effectRef idx="0"/>
              <a:fontRef idx="minor"/>
            </p:style>
          </p:sp>
          <p:sp>
            <p:nvSpPr>
              <p:cNvPr id="447" name="CustomShape 156"/>
              <p:cNvSpPr/>
              <p:nvPr/>
            </p:nvSpPr>
            <p:spPr>
              <a:xfrm>
                <a:off x="1311840" y="4488480"/>
                <a:ext cx="113040" cy="73080"/>
              </a:xfrm>
              <a:custGeom>
                <a:avLst/>
                <a:gdLst/>
                <a:ahLst/>
                <a:rect l="l" t="t" r="r" b="b"/>
                <a:pathLst>
                  <a:path w="57150" h="57150">
                    <a:moveTo>
                      <a:pt x="31909" y="7144"/>
                    </a:moveTo>
                    <a:cubicBezTo>
                      <a:pt x="18574" y="7144"/>
                      <a:pt x="7144" y="18574"/>
                      <a:pt x="7144" y="31909"/>
                    </a:cubicBezTo>
                    <a:cubicBezTo>
                      <a:pt x="7144" y="45244"/>
                      <a:pt x="18574" y="56674"/>
                      <a:pt x="31909" y="56674"/>
                    </a:cubicBezTo>
                    <a:cubicBezTo>
                      <a:pt x="45244" y="56674"/>
                      <a:pt x="56674" y="45244"/>
                      <a:pt x="56674" y="31909"/>
                    </a:cubicBezTo>
                    <a:cubicBezTo>
                      <a:pt x="56674" y="17621"/>
                      <a:pt x="45244" y="7144"/>
                      <a:pt x="31909" y="7144"/>
                    </a:cubicBezTo>
                    <a:close/>
                  </a:path>
                </a:pathLst>
              </a:custGeom>
              <a:noFill/>
              <a:ln w="9360">
                <a:noFill/>
              </a:ln>
            </p:spPr>
            <p:style>
              <a:lnRef idx="0"/>
              <a:fillRef idx="0"/>
              <a:effectRef idx="0"/>
              <a:fontRef idx="minor"/>
            </p:style>
          </p:sp>
          <p:sp>
            <p:nvSpPr>
              <p:cNvPr id="448" name="CustomShape 157"/>
              <p:cNvSpPr/>
              <p:nvPr/>
            </p:nvSpPr>
            <p:spPr>
              <a:xfrm>
                <a:off x="1864440" y="4174560"/>
                <a:ext cx="56520" cy="36360"/>
              </a:xfrm>
              <a:custGeom>
                <a:avLst/>
                <a:gdLst/>
                <a:ahLst/>
                <a:rect l="l" t="t" r="r" b="b"/>
                <a:pathLst>
                  <a:path w="28575" h="28575">
                    <a:moveTo>
                      <a:pt x="22384" y="14764"/>
                    </a:moveTo>
                    <a:cubicBezTo>
                      <a:pt x="22384" y="10001"/>
                      <a:pt x="18574" y="7144"/>
                      <a:pt x="14764" y="7144"/>
                    </a:cubicBezTo>
                    <a:cubicBezTo>
                      <a:pt x="10954" y="7144"/>
                      <a:pt x="7144" y="10954"/>
                      <a:pt x="7144" y="14764"/>
                    </a:cubicBezTo>
                    <a:cubicBezTo>
                      <a:pt x="7144" y="18574"/>
                      <a:pt x="10954" y="22384"/>
                      <a:pt x="14764" y="22384"/>
                    </a:cubicBezTo>
                    <a:cubicBezTo>
                      <a:pt x="18574" y="22384"/>
                      <a:pt x="22384" y="19526"/>
                      <a:pt x="22384" y="14764"/>
                    </a:cubicBezTo>
                    <a:close/>
                  </a:path>
                </a:pathLst>
              </a:custGeom>
              <a:noFill/>
              <a:ln w="9360">
                <a:noFill/>
              </a:ln>
            </p:spPr>
            <p:style>
              <a:lnRef idx="0"/>
              <a:fillRef idx="0"/>
              <a:effectRef idx="0"/>
              <a:fontRef idx="minor"/>
            </p:style>
          </p:sp>
          <p:sp>
            <p:nvSpPr>
              <p:cNvPr id="449" name="CustomShape 158"/>
              <p:cNvSpPr/>
              <p:nvPr/>
            </p:nvSpPr>
            <p:spPr>
              <a:xfrm>
                <a:off x="974880" y="3821040"/>
                <a:ext cx="75240" cy="48600"/>
              </a:xfrm>
              <a:custGeom>
                <a:avLst/>
                <a:gdLst/>
                <a:ahLst/>
                <a:rect l="l" t="t" r="r" b="b"/>
                <a:pathLst>
                  <a:path w="38100" h="38100">
                    <a:moveTo>
                      <a:pt x="37624" y="22384"/>
                    </a:moveTo>
                    <a:cubicBezTo>
                      <a:pt x="37624" y="13811"/>
                      <a:pt x="30956" y="7144"/>
                      <a:pt x="22384" y="7144"/>
                    </a:cubicBezTo>
                    <a:cubicBezTo>
                      <a:pt x="13811" y="7144"/>
                      <a:pt x="7144" y="13811"/>
                      <a:pt x="7144" y="22384"/>
                    </a:cubicBezTo>
                    <a:cubicBezTo>
                      <a:pt x="7144" y="30956"/>
                      <a:pt x="13811" y="37624"/>
                      <a:pt x="22384" y="37624"/>
                    </a:cubicBezTo>
                    <a:cubicBezTo>
                      <a:pt x="30956" y="37624"/>
                      <a:pt x="37624" y="30956"/>
                      <a:pt x="37624" y="22384"/>
                    </a:cubicBezTo>
                    <a:close/>
                  </a:path>
                </a:pathLst>
              </a:custGeom>
              <a:noFill/>
              <a:ln w="9360">
                <a:noFill/>
              </a:ln>
            </p:spPr>
            <p:style>
              <a:lnRef idx="0"/>
              <a:fillRef idx="0"/>
              <a:effectRef idx="0"/>
              <a:fontRef idx="minor"/>
            </p:style>
          </p:sp>
          <p:sp>
            <p:nvSpPr>
              <p:cNvPr id="450" name="CustomShape 159"/>
              <p:cNvSpPr/>
              <p:nvPr/>
            </p:nvSpPr>
            <p:spPr>
              <a:xfrm>
                <a:off x="1349640" y="3040200"/>
                <a:ext cx="56520" cy="36360"/>
              </a:xfrm>
              <a:custGeom>
                <a:avLst/>
                <a:gdLst/>
                <a:ah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noFill/>
              <a:ln w="9360">
                <a:noFill/>
              </a:ln>
            </p:spPr>
            <p:style>
              <a:lnRef idx="0"/>
              <a:fillRef idx="0"/>
              <a:effectRef idx="0"/>
              <a:fontRef idx="minor"/>
            </p:style>
          </p:sp>
          <p:sp>
            <p:nvSpPr>
              <p:cNvPr id="451" name="CustomShape 160"/>
              <p:cNvSpPr/>
              <p:nvPr/>
            </p:nvSpPr>
            <p:spPr>
              <a:xfrm>
                <a:off x="1402560" y="2967120"/>
                <a:ext cx="56520" cy="36360"/>
              </a:xfrm>
              <a:custGeom>
                <a:avLst/>
                <a:gdLst/>
                <a:ahLst/>
                <a:rect l="l" t="t" r="r" b="b"/>
                <a:pathLst>
                  <a:path w="28575" h="28575">
                    <a:moveTo>
                      <a:pt x="24289" y="15716"/>
                    </a:moveTo>
                    <a:cubicBezTo>
                      <a:pt x="24289" y="20451"/>
                      <a:pt x="20451" y="24289"/>
                      <a:pt x="15716" y="24289"/>
                    </a:cubicBezTo>
                    <a:cubicBezTo>
                      <a:pt x="10982" y="24289"/>
                      <a:pt x="7144" y="20451"/>
                      <a:pt x="7144" y="15716"/>
                    </a:cubicBezTo>
                    <a:cubicBezTo>
                      <a:pt x="7144" y="10982"/>
                      <a:pt x="10982" y="7144"/>
                      <a:pt x="15716" y="7144"/>
                    </a:cubicBezTo>
                    <a:cubicBezTo>
                      <a:pt x="20451" y="7144"/>
                      <a:pt x="24289" y="10982"/>
                      <a:pt x="24289" y="15716"/>
                    </a:cubicBezTo>
                    <a:close/>
                  </a:path>
                </a:pathLst>
              </a:custGeom>
              <a:noFill/>
              <a:ln w="9360">
                <a:noFill/>
              </a:ln>
            </p:spPr>
            <p:style>
              <a:lnRef idx="0"/>
              <a:fillRef idx="0"/>
              <a:effectRef idx="0"/>
              <a:fontRef idx="minor"/>
            </p:style>
          </p:sp>
          <p:sp>
            <p:nvSpPr>
              <p:cNvPr id="452" name="CustomShape 161"/>
              <p:cNvSpPr/>
              <p:nvPr/>
            </p:nvSpPr>
            <p:spPr>
              <a:xfrm>
                <a:off x="694800" y="3875040"/>
                <a:ext cx="169920" cy="109800"/>
              </a:xfrm>
              <a:custGeom>
                <a:avLst/>
                <a:gdLst/>
                <a:ahLst/>
                <a:rect l="l" t="t" r="r" b="b"/>
                <a:pathLst>
                  <a:path w="85725" h="85725">
                    <a:moveTo>
                      <a:pt x="81439" y="44291"/>
                    </a:moveTo>
                    <a:cubicBezTo>
                      <a:pt x="81439" y="64807"/>
                      <a:pt x="64807" y="81439"/>
                      <a:pt x="44291" y="81439"/>
                    </a:cubicBezTo>
                    <a:cubicBezTo>
                      <a:pt x="23775" y="81439"/>
                      <a:pt x="7144" y="64807"/>
                      <a:pt x="7144" y="44291"/>
                    </a:cubicBezTo>
                    <a:cubicBezTo>
                      <a:pt x="7144" y="23775"/>
                      <a:pt x="23775" y="7144"/>
                      <a:pt x="44291" y="7144"/>
                    </a:cubicBezTo>
                    <a:cubicBezTo>
                      <a:pt x="64807" y="7144"/>
                      <a:pt x="81439" y="23775"/>
                      <a:pt x="81439" y="44291"/>
                    </a:cubicBezTo>
                    <a:close/>
                  </a:path>
                </a:pathLst>
              </a:custGeom>
              <a:noFill/>
              <a:ln w="9360">
                <a:noFill/>
              </a:ln>
            </p:spPr>
            <p:style>
              <a:lnRef idx="0"/>
              <a:fillRef idx="0"/>
              <a:effectRef idx="0"/>
              <a:fontRef idx="minor"/>
            </p:style>
          </p:sp>
          <p:sp>
            <p:nvSpPr>
              <p:cNvPr id="453" name="CustomShape 162"/>
              <p:cNvSpPr/>
              <p:nvPr/>
            </p:nvSpPr>
            <p:spPr>
              <a:xfrm>
                <a:off x="893520" y="3519360"/>
                <a:ext cx="169920" cy="121680"/>
              </a:xfrm>
              <a:custGeom>
                <a:avLst/>
                <a:gdLst/>
                <a:ahLst/>
                <a:rect l="l" t="t" r="r" b="b"/>
                <a:pathLst>
                  <a:path w="85725" h="95250">
                    <a:moveTo>
                      <a:pt x="58579" y="39529"/>
                    </a:moveTo>
                    <a:cubicBezTo>
                      <a:pt x="59531" y="37624"/>
                      <a:pt x="59531" y="35719"/>
                      <a:pt x="59531" y="32861"/>
                    </a:cubicBezTo>
                    <a:cubicBezTo>
                      <a:pt x="59531" y="21431"/>
                      <a:pt x="50006" y="12859"/>
                      <a:pt x="39529" y="12859"/>
                    </a:cubicBezTo>
                    <a:cubicBezTo>
                      <a:pt x="39529" y="12859"/>
                      <a:pt x="38576" y="12859"/>
                      <a:pt x="38576" y="12859"/>
                    </a:cubicBezTo>
                    <a:cubicBezTo>
                      <a:pt x="34766" y="9049"/>
                      <a:pt x="30956" y="7144"/>
                      <a:pt x="25241" y="7144"/>
                    </a:cubicBezTo>
                    <a:cubicBezTo>
                      <a:pt x="14764" y="7144"/>
                      <a:pt x="7144" y="15716"/>
                      <a:pt x="7144" y="25241"/>
                    </a:cubicBezTo>
                    <a:cubicBezTo>
                      <a:pt x="7144" y="33814"/>
                      <a:pt x="13811" y="41434"/>
                      <a:pt x="22384" y="43339"/>
                    </a:cubicBezTo>
                    <a:cubicBezTo>
                      <a:pt x="25241" y="48101"/>
                      <a:pt x="30004" y="50959"/>
                      <a:pt x="34766" y="52864"/>
                    </a:cubicBezTo>
                    <a:cubicBezTo>
                      <a:pt x="31909" y="57626"/>
                      <a:pt x="30004" y="62389"/>
                      <a:pt x="30004" y="68104"/>
                    </a:cubicBezTo>
                    <a:cubicBezTo>
                      <a:pt x="30004" y="84296"/>
                      <a:pt x="43339" y="96679"/>
                      <a:pt x="58579" y="96679"/>
                    </a:cubicBezTo>
                    <a:cubicBezTo>
                      <a:pt x="74771" y="96679"/>
                      <a:pt x="87154" y="83344"/>
                      <a:pt x="87154" y="68104"/>
                    </a:cubicBezTo>
                    <a:cubicBezTo>
                      <a:pt x="88106" y="52864"/>
                      <a:pt x="74771" y="39529"/>
                      <a:pt x="58579" y="39529"/>
                    </a:cubicBezTo>
                    <a:cubicBezTo>
                      <a:pt x="58579" y="39529"/>
                      <a:pt x="58579" y="39529"/>
                      <a:pt x="58579" y="39529"/>
                    </a:cubicBezTo>
                    <a:close/>
                  </a:path>
                </a:pathLst>
              </a:custGeom>
              <a:noFill/>
              <a:ln w="9360">
                <a:noFill/>
              </a:ln>
            </p:spPr>
            <p:style>
              <a:lnRef idx="0"/>
              <a:fillRef idx="0"/>
              <a:effectRef idx="0"/>
              <a:fontRef idx="minor"/>
            </p:style>
          </p:sp>
          <p:sp>
            <p:nvSpPr>
              <p:cNvPr id="454" name="CustomShape 163"/>
              <p:cNvSpPr/>
              <p:nvPr/>
            </p:nvSpPr>
            <p:spPr>
              <a:xfrm>
                <a:off x="1728360" y="4404240"/>
                <a:ext cx="37440" cy="24120"/>
              </a:xfrm>
              <a:custGeom>
                <a:avLst/>
                <a:gdLst/>
                <a:ahLst/>
                <a:rect l="l" t="t" r="r" b="b"/>
                <a:pathLst>
                  <a:path w="19050" h="19050">
                    <a:moveTo>
                      <a:pt x="16669" y="11906"/>
                    </a:moveTo>
                    <a:cubicBezTo>
                      <a:pt x="16669" y="9049"/>
                      <a:pt x="14764" y="7144"/>
                      <a:pt x="11906" y="7144"/>
                    </a:cubicBezTo>
                    <a:cubicBezTo>
                      <a:pt x="9049" y="7144"/>
                      <a:pt x="7144" y="9049"/>
                      <a:pt x="7144" y="11906"/>
                    </a:cubicBezTo>
                    <a:cubicBezTo>
                      <a:pt x="7144" y="14764"/>
                      <a:pt x="9049" y="16669"/>
                      <a:pt x="11906" y="16669"/>
                    </a:cubicBezTo>
                    <a:cubicBezTo>
                      <a:pt x="14764" y="16669"/>
                      <a:pt x="16669" y="14764"/>
                      <a:pt x="16669" y="11906"/>
                    </a:cubicBezTo>
                    <a:close/>
                  </a:path>
                </a:pathLst>
              </a:custGeom>
              <a:noFill/>
              <a:ln w="9360">
                <a:noFill/>
              </a:ln>
            </p:spPr>
            <p:style>
              <a:lnRef idx="0"/>
              <a:fillRef idx="0"/>
              <a:effectRef idx="0"/>
              <a:fontRef idx="minor"/>
            </p:style>
          </p:sp>
          <p:sp>
            <p:nvSpPr>
              <p:cNvPr id="455" name="CustomShape 164"/>
              <p:cNvSpPr/>
              <p:nvPr/>
            </p:nvSpPr>
            <p:spPr>
              <a:xfrm>
                <a:off x="1533240" y="3898080"/>
                <a:ext cx="151200" cy="97560"/>
              </a:xfrm>
              <a:custGeom>
                <a:avLst/>
                <a:gdLst/>
                <a:ahLst/>
                <a:rect l="l" t="t" r="r" b="b"/>
                <a:pathLst>
                  <a:path w="76200" h="76200">
                    <a:moveTo>
                      <a:pt x="65246" y="75724"/>
                    </a:moveTo>
                    <a:cubicBezTo>
                      <a:pt x="70961" y="75724"/>
                      <a:pt x="75724" y="70961"/>
                      <a:pt x="75724" y="65246"/>
                    </a:cubicBezTo>
                    <a:cubicBezTo>
                      <a:pt x="75724" y="59531"/>
                      <a:pt x="70961" y="54769"/>
                      <a:pt x="65246" y="54769"/>
                    </a:cubicBezTo>
                    <a:cubicBezTo>
                      <a:pt x="64294" y="54769"/>
                      <a:pt x="63341" y="54769"/>
                      <a:pt x="62389" y="55721"/>
                    </a:cubicBezTo>
                    <a:cubicBezTo>
                      <a:pt x="66199" y="52864"/>
                      <a:pt x="68104" y="48101"/>
                      <a:pt x="68104" y="42386"/>
                    </a:cubicBezTo>
                    <a:cubicBezTo>
                      <a:pt x="68104" y="32861"/>
                      <a:pt x="60484" y="24289"/>
                      <a:pt x="50006" y="24289"/>
                    </a:cubicBezTo>
                    <a:cubicBezTo>
                      <a:pt x="47149" y="24289"/>
                      <a:pt x="44291" y="25241"/>
                      <a:pt x="42386" y="26194"/>
                    </a:cubicBezTo>
                    <a:cubicBezTo>
                      <a:pt x="39529" y="21431"/>
                      <a:pt x="35719" y="18574"/>
                      <a:pt x="30956" y="16669"/>
                    </a:cubicBezTo>
                    <a:cubicBezTo>
                      <a:pt x="30956" y="16669"/>
                      <a:pt x="31909" y="16669"/>
                      <a:pt x="31909" y="16669"/>
                    </a:cubicBezTo>
                    <a:cubicBezTo>
                      <a:pt x="34766" y="16669"/>
                      <a:pt x="36671" y="14764"/>
                      <a:pt x="36671" y="11906"/>
                    </a:cubicBezTo>
                    <a:cubicBezTo>
                      <a:pt x="36671" y="9049"/>
                      <a:pt x="34766" y="7144"/>
                      <a:pt x="31909" y="7144"/>
                    </a:cubicBezTo>
                    <a:cubicBezTo>
                      <a:pt x="29051" y="7144"/>
                      <a:pt x="27146" y="9049"/>
                      <a:pt x="27146" y="11906"/>
                    </a:cubicBezTo>
                    <a:cubicBezTo>
                      <a:pt x="27146" y="13811"/>
                      <a:pt x="28099" y="15716"/>
                      <a:pt x="30004" y="16669"/>
                    </a:cubicBezTo>
                    <a:cubicBezTo>
                      <a:pt x="29051" y="16669"/>
                      <a:pt x="27146" y="15716"/>
                      <a:pt x="26194" y="15716"/>
                    </a:cubicBezTo>
                    <a:cubicBezTo>
                      <a:pt x="15716" y="15716"/>
                      <a:pt x="7144" y="24289"/>
                      <a:pt x="7144" y="34766"/>
                    </a:cubicBezTo>
                    <a:cubicBezTo>
                      <a:pt x="7144" y="45244"/>
                      <a:pt x="15716" y="53816"/>
                      <a:pt x="26194" y="53816"/>
                    </a:cubicBezTo>
                    <a:cubicBezTo>
                      <a:pt x="29051" y="53816"/>
                      <a:pt x="32861" y="52864"/>
                      <a:pt x="35719" y="50959"/>
                    </a:cubicBezTo>
                    <a:cubicBezTo>
                      <a:pt x="38576" y="55721"/>
                      <a:pt x="44291" y="59531"/>
                      <a:pt x="50959" y="59531"/>
                    </a:cubicBezTo>
                    <a:cubicBezTo>
                      <a:pt x="52864" y="59531"/>
                      <a:pt x="55721" y="58579"/>
                      <a:pt x="57626" y="58579"/>
                    </a:cubicBezTo>
                    <a:cubicBezTo>
                      <a:pt x="55721" y="60484"/>
                      <a:pt x="54769" y="62389"/>
                      <a:pt x="54769" y="65246"/>
                    </a:cubicBezTo>
                    <a:cubicBezTo>
                      <a:pt x="54769" y="70961"/>
                      <a:pt x="59531" y="75724"/>
                      <a:pt x="65246" y="75724"/>
                    </a:cubicBezTo>
                    <a:close/>
                  </a:path>
                </a:pathLst>
              </a:custGeom>
              <a:noFill/>
              <a:ln w="9360">
                <a:noFill/>
              </a:ln>
            </p:spPr>
            <p:style>
              <a:lnRef idx="0"/>
              <a:fillRef idx="0"/>
              <a:effectRef idx="0"/>
              <a:fontRef idx="minor"/>
            </p:style>
          </p:sp>
          <p:sp>
            <p:nvSpPr>
              <p:cNvPr id="456" name="CustomShape 165"/>
              <p:cNvSpPr/>
              <p:nvPr/>
            </p:nvSpPr>
            <p:spPr>
              <a:xfrm>
                <a:off x="1853280" y="2728800"/>
                <a:ext cx="189000" cy="109800"/>
              </a:xfrm>
              <a:custGeom>
                <a:avLst/>
                <a:gdLst/>
                <a:ahLst/>
                <a:rect l="l" t="t" r="r" b="b"/>
                <a:pathLst>
                  <a:path w="95250" h="85725">
                    <a:moveTo>
                      <a:pt x="27146" y="7144"/>
                    </a:moveTo>
                    <a:cubicBezTo>
                      <a:pt x="15716" y="7144"/>
                      <a:pt x="7144" y="15716"/>
                      <a:pt x="7144" y="27146"/>
                    </a:cubicBezTo>
                    <a:cubicBezTo>
                      <a:pt x="7144" y="33814"/>
                      <a:pt x="10954" y="40481"/>
                      <a:pt x="16669" y="44291"/>
                    </a:cubicBezTo>
                    <a:cubicBezTo>
                      <a:pt x="15716" y="46196"/>
                      <a:pt x="15716" y="47149"/>
                      <a:pt x="15716" y="49054"/>
                    </a:cubicBezTo>
                    <a:cubicBezTo>
                      <a:pt x="15716" y="58579"/>
                      <a:pt x="23336" y="66199"/>
                      <a:pt x="32861" y="66199"/>
                    </a:cubicBezTo>
                    <a:cubicBezTo>
                      <a:pt x="36671" y="66199"/>
                      <a:pt x="39529" y="65246"/>
                      <a:pt x="42386" y="63341"/>
                    </a:cubicBezTo>
                    <a:cubicBezTo>
                      <a:pt x="44291" y="74771"/>
                      <a:pt x="53816" y="84296"/>
                      <a:pt x="66199" y="84296"/>
                    </a:cubicBezTo>
                    <a:cubicBezTo>
                      <a:pt x="79534" y="84296"/>
                      <a:pt x="90964" y="72866"/>
                      <a:pt x="90964" y="59531"/>
                    </a:cubicBezTo>
                    <a:cubicBezTo>
                      <a:pt x="90964" y="46196"/>
                      <a:pt x="80486" y="34766"/>
                      <a:pt x="66199" y="34766"/>
                    </a:cubicBezTo>
                    <a:cubicBezTo>
                      <a:pt x="59531" y="34766"/>
                      <a:pt x="53816" y="37624"/>
                      <a:pt x="49054" y="41434"/>
                    </a:cubicBezTo>
                    <a:cubicBezTo>
                      <a:pt x="48101" y="38576"/>
                      <a:pt x="46196" y="36671"/>
                      <a:pt x="45244" y="34766"/>
                    </a:cubicBezTo>
                    <a:cubicBezTo>
                      <a:pt x="47149" y="31909"/>
                      <a:pt x="47149" y="29051"/>
                      <a:pt x="47149" y="25241"/>
                    </a:cubicBezTo>
                    <a:cubicBezTo>
                      <a:pt x="47149" y="16669"/>
                      <a:pt x="37624" y="7144"/>
                      <a:pt x="27146" y="7144"/>
                    </a:cubicBezTo>
                    <a:close/>
                  </a:path>
                </a:pathLst>
              </a:custGeom>
              <a:noFill/>
              <a:ln w="9360">
                <a:noFill/>
              </a:ln>
            </p:spPr>
            <p:style>
              <a:lnRef idx="0"/>
              <a:fillRef idx="0"/>
              <a:effectRef idx="0"/>
              <a:fontRef idx="minor"/>
            </p:style>
          </p:sp>
          <p:sp>
            <p:nvSpPr>
              <p:cNvPr id="457" name="CustomShape 166"/>
              <p:cNvSpPr/>
              <p:nvPr/>
            </p:nvSpPr>
            <p:spPr>
              <a:xfrm>
                <a:off x="1809720" y="2482920"/>
                <a:ext cx="151200" cy="97560"/>
              </a:xfrm>
              <a:custGeom>
                <a:avLst/>
                <a:gdLst/>
                <a:ahLst/>
                <a:rect l="l" t="t" r="r" b="b"/>
                <a:pathLst>
                  <a:path w="76200" h="76200">
                    <a:moveTo>
                      <a:pt x="42386" y="77629"/>
                    </a:moveTo>
                    <a:cubicBezTo>
                      <a:pt x="61436" y="77629"/>
                      <a:pt x="77629" y="62389"/>
                      <a:pt x="77629" y="42386"/>
                    </a:cubicBezTo>
                    <a:cubicBezTo>
                      <a:pt x="77629" y="23336"/>
                      <a:pt x="62389" y="7144"/>
                      <a:pt x="42386" y="7144"/>
                    </a:cubicBezTo>
                    <a:cubicBezTo>
                      <a:pt x="23336" y="7144"/>
                      <a:pt x="7144" y="22384"/>
                      <a:pt x="7144" y="42386"/>
                    </a:cubicBezTo>
                    <a:cubicBezTo>
                      <a:pt x="7144" y="62389"/>
                      <a:pt x="23336" y="77629"/>
                      <a:pt x="42386" y="77629"/>
                    </a:cubicBezTo>
                    <a:close/>
                  </a:path>
                </a:pathLst>
              </a:custGeom>
              <a:noFill/>
              <a:ln w="9360">
                <a:noFill/>
              </a:ln>
            </p:spPr>
            <p:style>
              <a:lnRef idx="0"/>
              <a:fillRef idx="0"/>
              <a:effectRef idx="0"/>
              <a:fontRef idx="minor"/>
            </p:style>
          </p:sp>
          <p:sp>
            <p:nvSpPr>
              <p:cNvPr id="458" name="CustomShape 167"/>
              <p:cNvSpPr/>
              <p:nvPr/>
            </p:nvSpPr>
            <p:spPr>
              <a:xfrm>
                <a:off x="1569240" y="3195360"/>
                <a:ext cx="75240" cy="48600"/>
              </a:xfrm>
              <a:custGeom>
                <a:avLst/>
                <a:gdLst/>
                <a:ahLst/>
                <a:rect l="l" t="t" r="r" b="b"/>
                <a:pathLst>
                  <a:path w="38100" h="38100">
                    <a:moveTo>
                      <a:pt x="19526" y="31909"/>
                    </a:moveTo>
                    <a:cubicBezTo>
                      <a:pt x="26194" y="31909"/>
                      <a:pt x="31909" y="26194"/>
                      <a:pt x="31909" y="19526"/>
                    </a:cubicBezTo>
                    <a:cubicBezTo>
                      <a:pt x="31909" y="12859"/>
                      <a:pt x="26194" y="7144"/>
                      <a:pt x="19526" y="7144"/>
                    </a:cubicBezTo>
                    <a:cubicBezTo>
                      <a:pt x="12859" y="7144"/>
                      <a:pt x="7144" y="12859"/>
                      <a:pt x="7144" y="19526"/>
                    </a:cubicBezTo>
                    <a:cubicBezTo>
                      <a:pt x="7144" y="26194"/>
                      <a:pt x="12859" y="31909"/>
                      <a:pt x="19526" y="31909"/>
                    </a:cubicBezTo>
                    <a:close/>
                  </a:path>
                </a:pathLst>
              </a:custGeom>
              <a:noFill/>
              <a:ln w="9360">
                <a:noFill/>
              </a:ln>
            </p:spPr>
            <p:style>
              <a:lnRef idx="0"/>
              <a:fillRef idx="0"/>
              <a:effectRef idx="0"/>
              <a:fontRef idx="minor"/>
            </p:style>
          </p:sp>
          <p:sp>
            <p:nvSpPr>
              <p:cNvPr id="459" name="CustomShape 168"/>
              <p:cNvSpPr/>
              <p:nvPr/>
            </p:nvSpPr>
            <p:spPr>
              <a:xfrm>
                <a:off x="2352960" y="3002400"/>
                <a:ext cx="75240" cy="48600"/>
              </a:xfrm>
              <a:custGeom>
                <a:avLst/>
                <a:gdLst/>
                <a:ahLst/>
                <a:rect l="l" t="t" r="r" b="b"/>
                <a:pathLst>
                  <a:path w="38100" h="38100">
                    <a:moveTo>
                      <a:pt x="21431" y="35719"/>
                    </a:moveTo>
                    <a:cubicBezTo>
                      <a:pt x="29051" y="35719"/>
                      <a:pt x="35719" y="29051"/>
                      <a:pt x="35719" y="21431"/>
                    </a:cubicBezTo>
                    <a:cubicBezTo>
                      <a:pt x="35719" y="13811"/>
                      <a:pt x="29051" y="7144"/>
                      <a:pt x="21431" y="7144"/>
                    </a:cubicBezTo>
                    <a:cubicBezTo>
                      <a:pt x="13811" y="7144"/>
                      <a:pt x="7144" y="13811"/>
                      <a:pt x="7144" y="21431"/>
                    </a:cubicBezTo>
                    <a:cubicBezTo>
                      <a:pt x="7144" y="29051"/>
                      <a:pt x="12859" y="35719"/>
                      <a:pt x="21431" y="35719"/>
                    </a:cubicBezTo>
                    <a:close/>
                  </a:path>
                </a:pathLst>
              </a:custGeom>
              <a:noFill/>
              <a:ln w="9360">
                <a:noFill/>
              </a:ln>
            </p:spPr>
            <p:style>
              <a:lnRef idx="0"/>
              <a:fillRef idx="0"/>
              <a:effectRef idx="0"/>
              <a:fontRef idx="minor"/>
            </p:style>
          </p:sp>
          <p:sp>
            <p:nvSpPr>
              <p:cNvPr id="460" name="CustomShape 169"/>
              <p:cNvSpPr/>
              <p:nvPr/>
            </p:nvSpPr>
            <p:spPr>
              <a:xfrm>
                <a:off x="1669680" y="2672280"/>
                <a:ext cx="113040" cy="73080"/>
              </a:xfrm>
              <a:custGeom>
                <a:avLst/>
                <a:gdLst/>
                <a:ahLst/>
                <a:rect l="l" t="t" r="r" b="b"/>
                <a:pathLst>
                  <a:path w="57150" h="57150">
                    <a:moveTo>
                      <a:pt x="29051" y="50959"/>
                    </a:moveTo>
                    <a:cubicBezTo>
                      <a:pt x="40481" y="50959"/>
                      <a:pt x="50959" y="41434"/>
                      <a:pt x="50959" y="29051"/>
                    </a:cubicBezTo>
                    <a:cubicBezTo>
                      <a:pt x="50959" y="16669"/>
                      <a:pt x="41434" y="7144"/>
                      <a:pt x="29051" y="7144"/>
                    </a:cubicBezTo>
                    <a:cubicBezTo>
                      <a:pt x="17621" y="7144"/>
                      <a:pt x="7144" y="16669"/>
                      <a:pt x="7144" y="29051"/>
                    </a:cubicBezTo>
                    <a:cubicBezTo>
                      <a:pt x="7144" y="41434"/>
                      <a:pt x="17621" y="50959"/>
                      <a:pt x="29051" y="50959"/>
                    </a:cubicBezTo>
                    <a:close/>
                  </a:path>
                </a:pathLst>
              </a:custGeom>
              <a:noFill/>
              <a:ln w="9360">
                <a:noFill/>
              </a:ln>
            </p:spPr>
            <p:style>
              <a:lnRef idx="0"/>
              <a:fillRef idx="0"/>
              <a:effectRef idx="0"/>
              <a:fontRef idx="minor"/>
            </p:style>
          </p:sp>
          <p:sp>
            <p:nvSpPr>
              <p:cNvPr id="461" name="CustomShape 170"/>
              <p:cNvSpPr/>
              <p:nvPr/>
            </p:nvSpPr>
            <p:spPr>
              <a:xfrm>
                <a:off x="524160" y="3240720"/>
                <a:ext cx="189000" cy="121680"/>
              </a:xfrm>
              <a:custGeom>
                <a:avLst/>
                <a:gdLst/>
                <a:ahLst/>
                <a:rect l="l" t="t" r="r" b="b"/>
                <a:pathLst>
                  <a:path w="95250" h="95250">
                    <a:moveTo>
                      <a:pt x="49054" y="90964"/>
                    </a:moveTo>
                    <a:cubicBezTo>
                      <a:pt x="71914" y="90964"/>
                      <a:pt x="90964" y="71914"/>
                      <a:pt x="90964" y="49054"/>
                    </a:cubicBezTo>
                    <a:cubicBezTo>
                      <a:pt x="90964" y="26194"/>
                      <a:pt x="71914" y="7144"/>
                      <a:pt x="49054" y="7144"/>
                    </a:cubicBezTo>
                    <a:cubicBezTo>
                      <a:pt x="26194" y="7144"/>
                      <a:pt x="7144" y="26194"/>
                      <a:pt x="7144" y="49054"/>
                    </a:cubicBezTo>
                    <a:cubicBezTo>
                      <a:pt x="7144" y="72866"/>
                      <a:pt x="25241" y="90964"/>
                      <a:pt x="49054" y="90964"/>
                    </a:cubicBezTo>
                    <a:close/>
                  </a:path>
                </a:pathLst>
              </a:custGeom>
              <a:noFill/>
              <a:ln w="9360">
                <a:noFill/>
              </a:ln>
            </p:spPr>
            <p:style>
              <a:lnRef idx="0"/>
              <a:fillRef idx="0"/>
              <a:effectRef idx="0"/>
              <a:fontRef idx="minor"/>
            </p:style>
          </p:sp>
          <p:sp>
            <p:nvSpPr>
              <p:cNvPr id="462" name="CustomShape 171"/>
              <p:cNvSpPr/>
              <p:nvPr/>
            </p:nvSpPr>
            <p:spPr>
              <a:xfrm>
                <a:off x="1994760" y="3930120"/>
                <a:ext cx="56520" cy="36360"/>
              </a:xfrm>
              <a:custGeom>
                <a:avLst/>
                <a:gdLst/>
                <a:ahLst/>
                <a:rect l="l" t="t" r="r" b="b"/>
                <a:pathLst>
                  <a:path w="28575" h="28575">
                    <a:moveTo>
                      <a:pt x="14911" y="22384"/>
                    </a:moveTo>
                    <a:cubicBezTo>
                      <a:pt x="18721" y="22384"/>
                      <a:pt x="22531" y="18574"/>
                      <a:pt x="22531" y="14764"/>
                    </a:cubicBezTo>
                    <a:cubicBezTo>
                      <a:pt x="22531" y="10954"/>
                      <a:pt x="18721" y="7144"/>
                      <a:pt x="14911" y="7144"/>
                    </a:cubicBezTo>
                    <a:cubicBezTo>
                      <a:pt x="10148" y="7144"/>
                      <a:pt x="7291" y="10954"/>
                      <a:pt x="7291" y="14764"/>
                    </a:cubicBezTo>
                    <a:cubicBezTo>
                      <a:pt x="6338" y="18574"/>
                      <a:pt x="10148" y="22384"/>
                      <a:pt x="14911" y="22384"/>
                    </a:cubicBezTo>
                    <a:close/>
                  </a:path>
                </a:pathLst>
              </a:custGeom>
              <a:noFill/>
              <a:ln w="9360">
                <a:noFill/>
              </a:ln>
            </p:spPr>
            <p:style>
              <a:lnRef idx="0"/>
              <a:fillRef idx="0"/>
              <a:effectRef idx="0"/>
              <a:fontRef idx="minor"/>
            </p:style>
          </p:sp>
          <p:sp>
            <p:nvSpPr>
              <p:cNvPr id="463" name="CustomShape 172"/>
              <p:cNvSpPr/>
              <p:nvPr/>
            </p:nvSpPr>
            <p:spPr>
              <a:xfrm>
                <a:off x="1662120" y="3075840"/>
                <a:ext cx="37440" cy="24120"/>
              </a:xfrm>
              <a:custGeom>
                <a:avLst/>
                <a:gdLst/>
                <a:ahLst/>
                <a:rect l="l" t="t" r="r" b="b"/>
                <a:pathLst>
                  <a:path w="19050" h="19050">
                    <a:moveTo>
                      <a:pt x="13811" y="7144"/>
                    </a:moveTo>
                    <a:cubicBezTo>
                      <a:pt x="10001" y="7144"/>
                      <a:pt x="7144" y="10001"/>
                      <a:pt x="7144" y="13811"/>
                    </a:cubicBezTo>
                    <a:cubicBezTo>
                      <a:pt x="7144" y="17621"/>
                      <a:pt x="10001" y="20479"/>
                      <a:pt x="13811" y="20479"/>
                    </a:cubicBezTo>
                    <a:cubicBezTo>
                      <a:pt x="17621" y="20479"/>
                      <a:pt x="20479" y="17621"/>
                      <a:pt x="20479" y="13811"/>
                    </a:cubicBezTo>
                    <a:cubicBezTo>
                      <a:pt x="19526" y="10001"/>
                      <a:pt x="16669" y="7144"/>
                      <a:pt x="13811" y="7144"/>
                    </a:cubicBezTo>
                    <a:close/>
                  </a:path>
                </a:pathLst>
              </a:custGeom>
              <a:noFill/>
              <a:ln w="9360">
                <a:noFill/>
              </a:ln>
            </p:spPr>
            <p:style>
              <a:lnRef idx="0"/>
              <a:fillRef idx="0"/>
              <a:effectRef idx="0"/>
              <a:fontRef idx="minor"/>
            </p:style>
          </p:sp>
          <p:sp>
            <p:nvSpPr>
              <p:cNvPr id="464" name="CustomShape 173"/>
              <p:cNvSpPr/>
              <p:nvPr/>
            </p:nvSpPr>
            <p:spPr>
              <a:xfrm>
                <a:off x="1181160" y="3230640"/>
                <a:ext cx="56520" cy="36360"/>
              </a:xfrm>
              <a:custGeom>
                <a:avLst/>
                <a:gdLst/>
                <a:ahLst/>
                <a:rect l="l" t="t" r="r" b="b"/>
                <a:pathLst>
                  <a:path w="28575" h="28575">
                    <a:moveTo>
                      <a:pt x="7144" y="14911"/>
                    </a:moveTo>
                    <a:cubicBezTo>
                      <a:pt x="7144" y="19673"/>
                      <a:pt x="10954" y="22531"/>
                      <a:pt x="14764" y="22531"/>
                    </a:cubicBezTo>
                    <a:cubicBezTo>
                      <a:pt x="19526" y="22531"/>
                      <a:pt x="22384" y="18721"/>
                      <a:pt x="22384" y="14911"/>
                    </a:cubicBezTo>
                    <a:cubicBezTo>
                      <a:pt x="22384" y="11101"/>
                      <a:pt x="18574" y="7291"/>
                      <a:pt x="14764" y="7291"/>
                    </a:cubicBezTo>
                    <a:cubicBezTo>
                      <a:pt x="10954" y="6338"/>
                      <a:pt x="7144" y="10148"/>
                      <a:pt x="7144" y="14911"/>
                    </a:cubicBezTo>
                    <a:close/>
                  </a:path>
                </a:pathLst>
              </a:custGeom>
              <a:noFill/>
              <a:ln w="9360">
                <a:noFill/>
              </a:ln>
            </p:spPr>
            <p:style>
              <a:lnRef idx="0"/>
              <a:fillRef idx="0"/>
              <a:effectRef idx="0"/>
              <a:fontRef idx="minor"/>
            </p:style>
          </p:sp>
          <p:sp>
            <p:nvSpPr>
              <p:cNvPr id="465" name="CustomShape 174"/>
              <p:cNvSpPr/>
              <p:nvPr/>
            </p:nvSpPr>
            <p:spPr>
              <a:xfrm>
                <a:off x="721080" y="3348360"/>
                <a:ext cx="56520" cy="36360"/>
              </a:xfrm>
              <a:custGeom>
                <a:avLst/>
                <a:gdLst/>
                <a:ahLst/>
                <a:rect l="l" t="t" r="r" b="b"/>
                <a:pathLst>
                  <a:path w="28575" h="28575">
                    <a:moveTo>
                      <a:pt x="16669" y="26194"/>
                    </a:moveTo>
                    <a:cubicBezTo>
                      <a:pt x="22384" y="26194"/>
                      <a:pt x="26194" y="21431"/>
                      <a:pt x="26194" y="16669"/>
                    </a:cubicBezTo>
                    <a:cubicBezTo>
                      <a:pt x="26194" y="11906"/>
                      <a:pt x="21431" y="7144"/>
                      <a:pt x="16669" y="7144"/>
                    </a:cubicBezTo>
                    <a:cubicBezTo>
                      <a:pt x="11906" y="7144"/>
                      <a:pt x="7144" y="11906"/>
                      <a:pt x="7144" y="16669"/>
                    </a:cubicBezTo>
                    <a:cubicBezTo>
                      <a:pt x="7144" y="21431"/>
                      <a:pt x="10954" y="26194"/>
                      <a:pt x="16669" y="26194"/>
                    </a:cubicBezTo>
                    <a:close/>
                  </a:path>
                </a:pathLst>
              </a:custGeom>
              <a:noFill/>
              <a:ln w="9360">
                <a:noFill/>
              </a:ln>
            </p:spPr>
            <p:style>
              <a:lnRef idx="0"/>
              <a:fillRef idx="0"/>
              <a:effectRef idx="0"/>
              <a:fontRef idx="minor"/>
            </p:style>
          </p:sp>
          <p:sp>
            <p:nvSpPr>
              <p:cNvPr id="466" name="CustomShape 175"/>
              <p:cNvSpPr/>
              <p:nvPr/>
            </p:nvSpPr>
            <p:spPr>
              <a:xfrm>
                <a:off x="745920" y="3233520"/>
                <a:ext cx="37440" cy="24120"/>
              </a:xfrm>
              <a:custGeom>
                <a:avLst/>
                <a:gdLst/>
                <a:ahLst/>
                <a:rect l="l" t="t" r="r" b="b"/>
                <a:pathLst>
                  <a:path w="19050" h="19050">
                    <a:moveTo>
                      <a:pt x="13811" y="20479"/>
                    </a:moveTo>
                    <a:cubicBezTo>
                      <a:pt x="17621" y="20479"/>
                      <a:pt x="20479" y="17621"/>
                      <a:pt x="20479" y="13811"/>
                    </a:cubicBezTo>
                    <a:cubicBezTo>
                      <a:pt x="20479" y="10001"/>
                      <a:pt x="17621" y="7144"/>
                      <a:pt x="13811" y="7144"/>
                    </a:cubicBezTo>
                    <a:cubicBezTo>
                      <a:pt x="10001" y="7144"/>
                      <a:pt x="7144" y="10001"/>
                      <a:pt x="7144" y="13811"/>
                    </a:cubicBezTo>
                    <a:cubicBezTo>
                      <a:pt x="7144" y="17621"/>
                      <a:pt x="10001" y="20479"/>
                      <a:pt x="13811" y="20479"/>
                    </a:cubicBezTo>
                    <a:close/>
                  </a:path>
                </a:pathLst>
              </a:custGeom>
              <a:noFill/>
              <a:ln w="9360">
                <a:noFill/>
              </a:ln>
            </p:spPr>
            <p:style>
              <a:lnRef idx="0"/>
              <a:fillRef idx="0"/>
              <a:effectRef idx="0"/>
              <a:fontRef idx="minor"/>
            </p:style>
          </p:sp>
          <p:sp>
            <p:nvSpPr>
              <p:cNvPr id="467" name="CustomShape 176"/>
              <p:cNvSpPr/>
              <p:nvPr/>
            </p:nvSpPr>
            <p:spPr>
              <a:xfrm>
                <a:off x="1739520" y="3931200"/>
                <a:ext cx="113040" cy="73080"/>
              </a:xfrm>
              <a:custGeom>
                <a:avLst/>
                <a:gdLst/>
                <a:ahLst/>
                <a:rect l="l" t="t" r="r" b="b"/>
                <a:pathLst>
                  <a:path w="57150" h="57150">
                    <a:moveTo>
                      <a:pt x="29051" y="53816"/>
                    </a:moveTo>
                    <a:cubicBezTo>
                      <a:pt x="40481" y="53816"/>
                      <a:pt x="49054" y="45244"/>
                      <a:pt x="50959" y="34766"/>
                    </a:cubicBezTo>
                    <a:cubicBezTo>
                      <a:pt x="53816" y="31909"/>
                      <a:pt x="55721" y="28099"/>
                      <a:pt x="55721" y="23336"/>
                    </a:cubicBezTo>
                    <a:cubicBezTo>
                      <a:pt x="55721" y="14764"/>
                      <a:pt x="48101" y="7144"/>
                      <a:pt x="39529" y="7144"/>
                    </a:cubicBezTo>
                    <a:cubicBezTo>
                      <a:pt x="35719" y="7144"/>
                      <a:pt x="32861" y="8096"/>
                      <a:pt x="30004" y="10001"/>
                    </a:cubicBezTo>
                    <a:cubicBezTo>
                      <a:pt x="30004" y="10001"/>
                      <a:pt x="29051" y="10001"/>
                      <a:pt x="29051" y="10001"/>
                    </a:cubicBezTo>
                    <a:cubicBezTo>
                      <a:pt x="16669" y="10001"/>
                      <a:pt x="7144" y="19526"/>
                      <a:pt x="7144" y="31909"/>
                    </a:cubicBezTo>
                    <a:cubicBezTo>
                      <a:pt x="7144" y="44291"/>
                      <a:pt x="17621" y="53816"/>
                      <a:pt x="29051" y="53816"/>
                    </a:cubicBezTo>
                    <a:close/>
                  </a:path>
                </a:pathLst>
              </a:custGeom>
              <a:noFill/>
              <a:ln w="9360">
                <a:noFill/>
              </a:ln>
            </p:spPr>
            <p:style>
              <a:lnRef idx="0"/>
              <a:fillRef idx="0"/>
              <a:effectRef idx="0"/>
              <a:fontRef idx="minor"/>
            </p:style>
          </p:sp>
          <p:sp>
            <p:nvSpPr>
              <p:cNvPr id="468" name="CustomShape 177"/>
              <p:cNvSpPr/>
              <p:nvPr/>
            </p:nvSpPr>
            <p:spPr>
              <a:xfrm>
                <a:off x="1266480" y="4095000"/>
                <a:ext cx="359280" cy="146160"/>
              </a:xfrm>
              <a:custGeom>
                <a:avLst/>
                <a:gdLst/>
                <a:ahLst/>
                <a:rect l="l" t="t" r="r" b="b"/>
                <a:pathLst>
                  <a:path w="180975" h="114300">
                    <a:moveTo>
                      <a:pt x="15716" y="79534"/>
                    </a:moveTo>
                    <a:cubicBezTo>
                      <a:pt x="10954" y="82391"/>
                      <a:pt x="7144" y="88106"/>
                      <a:pt x="7144" y="93821"/>
                    </a:cubicBezTo>
                    <a:cubicBezTo>
                      <a:pt x="7144" y="103346"/>
                      <a:pt x="14764" y="110014"/>
                      <a:pt x="23336" y="110014"/>
                    </a:cubicBezTo>
                    <a:cubicBezTo>
                      <a:pt x="25241" y="110014"/>
                      <a:pt x="27146" y="110014"/>
                      <a:pt x="29051" y="109061"/>
                    </a:cubicBezTo>
                    <a:cubicBezTo>
                      <a:pt x="34766" y="112871"/>
                      <a:pt x="41434" y="115729"/>
                      <a:pt x="49054" y="115729"/>
                    </a:cubicBezTo>
                    <a:cubicBezTo>
                      <a:pt x="67151" y="115729"/>
                      <a:pt x="82391" y="100489"/>
                      <a:pt x="82391" y="82391"/>
                    </a:cubicBezTo>
                    <a:cubicBezTo>
                      <a:pt x="82391" y="76676"/>
                      <a:pt x="80486" y="70961"/>
                      <a:pt x="77629" y="66199"/>
                    </a:cubicBezTo>
                    <a:cubicBezTo>
                      <a:pt x="78581" y="66199"/>
                      <a:pt x="79534" y="65246"/>
                      <a:pt x="81439" y="65246"/>
                    </a:cubicBezTo>
                    <a:cubicBezTo>
                      <a:pt x="84296" y="84296"/>
                      <a:pt x="100489" y="98584"/>
                      <a:pt x="119539" y="98584"/>
                    </a:cubicBezTo>
                    <a:cubicBezTo>
                      <a:pt x="135731" y="98584"/>
                      <a:pt x="150019" y="88106"/>
                      <a:pt x="155734" y="73819"/>
                    </a:cubicBezTo>
                    <a:cubicBezTo>
                      <a:pt x="157639" y="73819"/>
                      <a:pt x="158591" y="72866"/>
                      <a:pt x="159544" y="72866"/>
                    </a:cubicBezTo>
                    <a:cubicBezTo>
                      <a:pt x="161449" y="75724"/>
                      <a:pt x="164306" y="77629"/>
                      <a:pt x="168116" y="77629"/>
                    </a:cubicBezTo>
                    <a:cubicBezTo>
                      <a:pt x="173831" y="77629"/>
                      <a:pt x="178594" y="72866"/>
                      <a:pt x="178594" y="67151"/>
                    </a:cubicBezTo>
                    <a:cubicBezTo>
                      <a:pt x="178594" y="63341"/>
                      <a:pt x="176689" y="59531"/>
                      <a:pt x="172879" y="58579"/>
                    </a:cubicBezTo>
                    <a:cubicBezTo>
                      <a:pt x="176689" y="56674"/>
                      <a:pt x="179546" y="52864"/>
                      <a:pt x="179546" y="48101"/>
                    </a:cubicBezTo>
                    <a:cubicBezTo>
                      <a:pt x="179546" y="42386"/>
                      <a:pt x="174784" y="37624"/>
                      <a:pt x="169069" y="36671"/>
                    </a:cubicBezTo>
                    <a:cubicBezTo>
                      <a:pt x="165259" y="31909"/>
                      <a:pt x="160496" y="28099"/>
                      <a:pt x="153829" y="27146"/>
                    </a:cubicBezTo>
                    <a:cubicBezTo>
                      <a:pt x="154781" y="26194"/>
                      <a:pt x="154781" y="25241"/>
                      <a:pt x="154781" y="24289"/>
                    </a:cubicBezTo>
                    <a:cubicBezTo>
                      <a:pt x="154781" y="20479"/>
                      <a:pt x="151924" y="17621"/>
                      <a:pt x="148114" y="17621"/>
                    </a:cubicBezTo>
                    <a:cubicBezTo>
                      <a:pt x="144304" y="17621"/>
                      <a:pt x="141446" y="20479"/>
                      <a:pt x="141446" y="24289"/>
                    </a:cubicBezTo>
                    <a:cubicBezTo>
                      <a:pt x="141446" y="26194"/>
                      <a:pt x="142399" y="27146"/>
                      <a:pt x="142399" y="28099"/>
                    </a:cubicBezTo>
                    <a:cubicBezTo>
                      <a:pt x="141446" y="28099"/>
                      <a:pt x="141446" y="28099"/>
                      <a:pt x="140494" y="29051"/>
                    </a:cubicBezTo>
                    <a:cubicBezTo>
                      <a:pt x="135731" y="26194"/>
                      <a:pt x="130969" y="23336"/>
                      <a:pt x="125254" y="22384"/>
                    </a:cubicBezTo>
                    <a:cubicBezTo>
                      <a:pt x="122396" y="17621"/>
                      <a:pt x="116681" y="14764"/>
                      <a:pt x="110966" y="14764"/>
                    </a:cubicBezTo>
                    <a:cubicBezTo>
                      <a:pt x="104299" y="14764"/>
                      <a:pt x="98584" y="18574"/>
                      <a:pt x="95726" y="24289"/>
                    </a:cubicBezTo>
                    <a:cubicBezTo>
                      <a:pt x="90964" y="14764"/>
                      <a:pt x="80486" y="7144"/>
                      <a:pt x="69056" y="7144"/>
                    </a:cubicBezTo>
                    <a:cubicBezTo>
                      <a:pt x="52864" y="7144"/>
                      <a:pt x="38576" y="20479"/>
                      <a:pt x="38576" y="37624"/>
                    </a:cubicBezTo>
                    <a:cubicBezTo>
                      <a:pt x="38576" y="42386"/>
                      <a:pt x="39529" y="46196"/>
                      <a:pt x="41434" y="50959"/>
                    </a:cubicBezTo>
                    <a:cubicBezTo>
                      <a:pt x="28099" y="52864"/>
                      <a:pt x="16669" y="64294"/>
                      <a:pt x="15716" y="79534"/>
                    </a:cubicBezTo>
                    <a:close/>
                  </a:path>
                </a:pathLst>
              </a:custGeom>
              <a:noFill/>
              <a:ln w="9360">
                <a:noFill/>
              </a:ln>
            </p:spPr>
            <p:style>
              <a:lnRef idx="0"/>
              <a:fillRef idx="0"/>
              <a:effectRef idx="0"/>
              <a:fontRef idx="minor"/>
            </p:style>
          </p:sp>
          <p:sp>
            <p:nvSpPr>
              <p:cNvPr id="469" name="CustomShape 178"/>
              <p:cNvSpPr/>
              <p:nvPr/>
            </p:nvSpPr>
            <p:spPr>
              <a:xfrm>
                <a:off x="1234080" y="4279320"/>
                <a:ext cx="56520" cy="36360"/>
              </a:xfrm>
              <a:custGeom>
                <a:avLst/>
                <a:gdLst/>
                <a:ahLst/>
                <a:rect l="l" t="t" r="r" b="b"/>
                <a:pathLst>
                  <a:path w="28575" h="28575">
                    <a:moveTo>
                      <a:pt x="24289" y="15716"/>
                    </a:moveTo>
                    <a:cubicBezTo>
                      <a:pt x="24289" y="10954"/>
                      <a:pt x="20479" y="7144"/>
                      <a:pt x="15716" y="7144"/>
                    </a:cubicBezTo>
                    <a:cubicBezTo>
                      <a:pt x="10954" y="7144"/>
                      <a:pt x="7144" y="10954"/>
                      <a:pt x="7144" y="15716"/>
                    </a:cubicBezTo>
                    <a:cubicBezTo>
                      <a:pt x="7144" y="20479"/>
                      <a:pt x="10954" y="24289"/>
                      <a:pt x="15716" y="24289"/>
                    </a:cubicBezTo>
                    <a:cubicBezTo>
                      <a:pt x="20479" y="23336"/>
                      <a:pt x="24289" y="19526"/>
                      <a:pt x="24289" y="15716"/>
                    </a:cubicBezTo>
                    <a:close/>
                  </a:path>
                </a:pathLst>
              </a:custGeom>
              <a:noFill/>
              <a:ln w="9360">
                <a:noFill/>
              </a:ln>
            </p:spPr>
            <p:style>
              <a:lnRef idx="0"/>
              <a:fillRef idx="0"/>
              <a:effectRef idx="0"/>
              <a:fontRef idx="minor"/>
            </p:style>
          </p:sp>
          <p:sp>
            <p:nvSpPr>
              <p:cNvPr id="470" name="CustomShape 179"/>
              <p:cNvSpPr/>
              <p:nvPr/>
            </p:nvSpPr>
            <p:spPr>
              <a:xfrm>
                <a:off x="2091600" y="2828880"/>
                <a:ext cx="132120" cy="73080"/>
              </a:xfrm>
              <a:custGeom>
                <a:avLst/>
                <a:gdLst/>
                <a:ahLst/>
                <a:rect l="l" t="t" r="r" b="b"/>
                <a:pathLst>
                  <a:path w="66675" h="57150">
                    <a:moveTo>
                      <a:pt x="7144" y="21522"/>
                    </a:moveTo>
                    <a:cubicBezTo>
                      <a:pt x="7144" y="28189"/>
                      <a:pt x="10954" y="32952"/>
                      <a:pt x="15716" y="35809"/>
                    </a:cubicBezTo>
                    <a:cubicBezTo>
                      <a:pt x="16669" y="48192"/>
                      <a:pt x="27146" y="58670"/>
                      <a:pt x="39529" y="58670"/>
                    </a:cubicBezTo>
                    <a:cubicBezTo>
                      <a:pt x="52864" y="58670"/>
                      <a:pt x="63341" y="48192"/>
                      <a:pt x="63341" y="34857"/>
                    </a:cubicBezTo>
                    <a:cubicBezTo>
                      <a:pt x="63341" y="21522"/>
                      <a:pt x="52864" y="11045"/>
                      <a:pt x="39529" y="11045"/>
                    </a:cubicBezTo>
                    <a:cubicBezTo>
                      <a:pt x="37624" y="11045"/>
                      <a:pt x="35719" y="11045"/>
                      <a:pt x="33814" y="11997"/>
                    </a:cubicBezTo>
                    <a:cubicBezTo>
                      <a:pt x="30956" y="9139"/>
                      <a:pt x="27146" y="7234"/>
                      <a:pt x="22384" y="7234"/>
                    </a:cubicBezTo>
                    <a:cubicBezTo>
                      <a:pt x="14764" y="6282"/>
                      <a:pt x="7144" y="12950"/>
                      <a:pt x="7144" y="21522"/>
                    </a:cubicBezTo>
                    <a:close/>
                  </a:path>
                </a:pathLst>
              </a:custGeom>
              <a:noFill/>
              <a:ln w="9360">
                <a:noFill/>
              </a:ln>
            </p:spPr>
            <p:style>
              <a:lnRef idx="0"/>
              <a:fillRef idx="0"/>
              <a:effectRef idx="0"/>
              <a:fontRef idx="minor"/>
            </p:style>
          </p:sp>
          <p:sp>
            <p:nvSpPr>
              <p:cNvPr id="471" name="CustomShape 180"/>
              <p:cNvSpPr/>
              <p:nvPr/>
            </p:nvSpPr>
            <p:spPr>
              <a:xfrm>
                <a:off x="1523880" y="4075560"/>
                <a:ext cx="37440" cy="24120"/>
              </a:xfrm>
              <a:custGeom>
                <a:avLst/>
                <a:gdLst/>
                <a:ahLst/>
                <a:rect l="l" t="t" r="r" b="b"/>
                <a:pathLst>
                  <a:path w="19050" h="19050">
                    <a:moveTo>
                      <a:pt x="20479" y="13811"/>
                    </a:moveTo>
                    <a:cubicBezTo>
                      <a:pt x="20479" y="10001"/>
                      <a:pt x="17621" y="7144"/>
                      <a:pt x="13811" y="7144"/>
                    </a:cubicBezTo>
                    <a:cubicBezTo>
                      <a:pt x="10001" y="7144"/>
                      <a:pt x="7144" y="10001"/>
                      <a:pt x="7144" y="13811"/>
                    </a:cubicBezTo>
                    <a:cubicBezTo>
                      <a:pt x="7144" y="17621"/>
                      <a:pt x="10001" y="20479"/>
                      <a:pt x="13811" y="20479"/>
                    </a:cubicBezTo>
                    <a:cubicBezTo>
                      <a:pt x="17621" y="20479"/>
                      <a:pt x="20479" y="17621"/>
                      <a:pt x="20479" y="13811"/>
                    </a:cubicBezTo>
                    <a:close/>
                  </a:path>
                </a:pathLst>
              </a:custGeom>
              <a:noFill/>
              <a:ln w="9360">
                <a:noFill/>
              </a:ln>
            </p:spPr>
            <p:style>
              <a:lnRef idx="0"/>
              <a:fillRef idx="0"/>
              <a:effectRef idx="0"/>
              <a:fontRef idx="minor"/>
            </p:style>
          </p:sp>
          <p:sp>
            <p:nvSpPr>
              <p:cNvPr id="472" name="CustomShape 181"/>
              <p:cNvSpPr/>
              <p:nvPr/>
            </p:nvSpPr>
            <p:spPr>
              <a:xfrm>
                <a:off x="346320" y="3464280"/>
                <a:ext cx="75240" cy="48600"/>
              </a:xfrm>
              <a:custGeom>
                <a:avLst/>
                <a:gdLst/>
                <a:ahLst/>
                <a:rect l="l" t="t" r="r" b="b"/>
                <a:pathLst>
                  <a:path w="38100" h="38100">
                    <a:moveTo>
                      <a:pt x="21431" y="7144"/>
                    </a:moveTo>
                    <a:cubicBezTo>
                      <a:pt x="13811" y="7144"/>
                      <a:pt x="7144" y="13811"/>
                      <a:pt x="7144" y="21431"/>
                    </a:cubicBezTo>
                    <a:cubicBezTo>
                      <a:pt x="7144" y="29051"/>
                      <a:pt x="13811" y="35719"/>
                      <a:pt x="21431" y="35719"/>
                    </a:cubicBezTo>
                    <a:cubicBezTo>
                      <a:pt x="29051" y="35719"/>
                      <a:pt x="35719" y="29051"/>
                      <a:pt x="35719" y="21431"/>
                    </a:cubicBezTo>
                    <a:cubicBezTo>
                      <a:pt x="35719" y="13811"/>
                      <a:pt x="29051" y="7144"/>
                      <a:pt x="21431" y="7144"/>
                    </a:cubicBezTo>
                    <a:close/>
                  </a:path>
                </a:pathLst>
              </a:custGeom>
              <a:noFill/>
              <a:ln w="9360">
                <a:noFill/>
              </a:ln>
            </p:spPr>
            <p:style>
              <a:lnRef idx="0"/>
              <a:fillRef idx="0"/>
              <a:effectRef idx="0"/>
              <a:fontRef idx="minor"/>
            </p:style>
          </p:sp>
          <p:sp>
            <p:nvSpPr>
              <p:cNvPr id="473" name="CustomShape 182"/>
              <p:cNvSpPr/>
              <p:nvPr/>
            </p:nvSpPr>
            <p:spPr>
              <a:xfrm>
                <a:off x="1644840" y="3650040"/>
                <a:ext cx="56520" cy="36360"/>
              </a:xfrm>
              <a:custGeom>
                <a:avLst/>
                <a:gdLst/>
                <a:ahLst/>
                <a:rect l="l" t="t" r="r" b="b"/>
                <a:pathLst>
                  <a:path w="28575" h="28575">
                    <a:moveTo>
                      <a:pt x="17621" y="28099"/>
                    </a:moveTo>
                    <a:cubicBezTo>
                      <a:pt x="23336" y="28099"/>
                      <a:pt x="28099" y="23336"/>
                      <a:pt x="28099" y="17621"/>
                    </a:cubicBezTo>
                    <a:cubicBezTo>
                      <a:pt x="28099" y="11906"/>
                      <a:pt x="23336" y="7144"/>
                      <a:pt x="17621" y="7144"/>
                    </a:cubicBezTo>
                    <a:cubicBezTo>
                      <a:pt x="11906" y="7144"/>
                      <a:pt x="7144" y="11906"/>
                      <a:pt x="7144" y="17621"/>
                    </a:cubicBezTo>
                    <a:cubicBezTo>
                      <a:pt x="7144" y="23336"/>
                      <a:pt x="11906" y="28099"/>
                      <a:pt x="17621" y="28099"/>
                    </a:cubicBezTo>
                    <a:close/>
                  </a:path>
                </a:pathLst>
              </a:custGeom>
              <a:noFill/>
              <a:ln w="9360">
                <a:noFill/>
              </a:ln>
            </p:spPr>
            <p:style>
              <a:lnRef idx="0"/>
              <a:fillRef idx="0"/>
              <a:effectRef idx="0"/>
              <a:fontRef idx="minor"/>
            </p:style>
          </p:sp>
          <p:sp>
            <p:nvSpPr>
              <p:cNvPr id="474" name="CustomShape 183"/>
              <p:cNvSpPr/>
              <p:nvPr/>
            </p:nvSpPr>
            <p:spPr>
              <a:xfrm>
                <a:off x="2063160" y="2674800"/>
                <a:ext cx="75240" cy="48600"/>
              </a:xfrm>
              <a:custGeom>
                <a:avLst/>
                <a:gdLst/>
                <a:ahLst/>
                <a:rect l="l" t="t" r="r" b="b"/>
                <a:pathLst>
                  <a:path w="38100" h="38100">
                    <a:moveTo>
                      <a:pt x="33814" y="20479"/>
                    </a:moveTo>
                    <a:cubicBezTo>
                      <a:pt x="33814" y="12859"/>
                      <a:pt x="28099" y="7144"/>
                      <a:pt x="20479" y="7144"/>
                    </a:cubicBezTo>
                    <a:cubicBezTo>
                      <a:pt x="12859" y="7144"/>
                      <a:pt x="7144" y="12859"/>
                      <a:pt x="7144" y="20479"/>
                    </a:cubicBezTo>
                    <a:cubicBezTo>
                      <a:pt x="7144" y="28099"/>
                      <a:pt x="12859" y="33814"/>
                      <a:pt x="20479" y="33814"/>
                    </a:cubicBezTo>
                    <a:cubicBezTo>
                      <a:pt x="28099" y="33814"/>
                      <a:pt x="33814" y="27146"/>
                      <a:pt x="33814" y="20479"/>
                    </a:cubicBezTo>
                    <a:close/>
                  </a:path>
                </a:pathLst>
              </a:custGeom>
              <a:noFill/>
              <a:ln w="9360">
                <a:noFill/>
              </a:ln>
            </p:spPr>
            <p:style>
              <a:lnRef idx="0"/>
              <a:fillRef idx="0"/>
              <a:effectRef idx="0"/>
              <a:fontRef idx="minor"/>
            </p:style>
          </p:sp>
          <p:sp>
            <p:nvSpPr>
              <p:cNvPr id="475" name="CustomShape 184"/>
              <p:cNvSpPr/>
              <p:nvPr/>
            </p:nvSpPr>
            <p:spPr>
              <a:xfrm>
                <a:off x="959760" y="3295800"/>
                <a:ext cx="56520" cy="36360"/>
              </a:xfrm>
              <a:custGeom>
                <a:avLst/>
                <a:gdLst/>
                <a:ahLst/>
                <a:rect l="l" t="t" r="r" b="b"/>
                <a:pathLst>
                  <a:path w="28575" h="28575">
                    <a:moveTo>
                      <a:pt x="18574" y="7144"/>
                    </a:moveTo>
                    <a:cubicBezTo>
                      <a:pt x="11906" y="7144"/>
                      <a:pt x="7144" y="11906"/>
                      <a:pt x="7144" y="18574"/>
                    </a:cubicBezTo>
                    <a:cubicBezTo>
                      <a:pt x="7144" y="25241"/>
                      <a:pt x="11906" y="30004"/>
                      <a:pt x="18574" y="30004"/>
                    </a:cubicBezTo>
                    <a:cubicBezTo>
                      <a:pt x="25241" y="30004"/>
                      <a:pt x="30004" y="25241"/>
                      <a:pt x="30004" y="18574"/>
                    </a:cubicBezTo>
                    <a:cubicBezTo>
                      <a:pt x="30004" y="11906"/>
                      <a:pt x="25241" y="7144"/>
                      <a:pt x="18574" y="7144"/>
                    </a:cubicBezTo>
                    <a:close/>
                  </a:path>
                </a:pathLst>
              </a:custGeom>
              <a:noFill/>
              <a:ln w="9360">
                <a:noFill/>
              </a:ln>
            </p:spPr>
            <p:style>
              <a:lnRef idx="0"/>
              <a:fillRef idx="0"/>
              <a:effectRef idx="0"/>
              <a:fontRef idx="minor"/>
            </p:style>
          </p:sp>
          <p:sp>
            <p:nvSpPr>
              <p:cNvPr id="476" name="CustomShape 185"/>
              <p:cNvSpPr/>
              <p:nvPr/>
            </p:nvSpPr>
            <p:spPr>
              <a:xfrm>
                <a:off x="946440" y="3764880"/>
                <a:ext cx="56520" cy="36360"/>
              </a:xfrm>
              <a:custGeom>
                <a:avLst/>
                <a:gdLst/>
                <a:ahLst/>
                <a:rect l="l" t="t" r="r" b="b"/>
                <a:pathLst>
                  <a:path w="28575" h="28575">
                    <a:moveTo>
                      <a:pt x="22384" y="14764"/>
                    </a:moveTo>
                    <a:cubicBezTo>
                      <a:pt x="22384" y="10954"/>
                      <a:pt x="19526" y="7144"/>
                      <a:pt x="14764" y="7144"/>
                    </a:cubicBezTo>
                    <a:cubicBezTo>
                      <a:pt x="10954" y="7144"/>
                      <a:pt x="7144" y="10001"/>
                      <a:pt x="7144" y="14764"/>
                    </a:cubicBezTo>
                    <a:cubicBezTo>
                      <a:pt x="7144" y="18574"/>
                      <a:pt x="10001" y="22384"/>
                      <a:pt x="14764" y="22384"/>
                    </a:cubicBezTo>
                    <a:cubicBezTo>
                      <a:pt x="19526" y="21431"/>
                      <a:pt x="22384" y="18574"/>
                      <a:pt x="22384" y="14764"/>
                    </a:cubicBezTo>
                    <a:close/>
                  </a:path>
                </a:pathLst>
              </a:custGeom>
              <a:noFill/>
              <a:ln w="9360">
                <a:noFill/>
              </a:ln>
            </p:spPr>
            <p:style>
              <a:lnRef idx="0"/>
              <a:fillRef idx="0"/>
              <a:effectRef idx="0"/>
              <a:fontRef idx="minor"/>
            </p:style>
          </p:sp>
          <p:sp>
            <p:nvSpPr>
              <p:cNvPr id="477" name="CustomShape 186"/>
              <p:cNvSpPr/>
              <p:nvPr/>
            </p:nvSpPr>
            <p:spPr>
              <a:xfrm>
                <a:off x="1680840" y="4429800"/>
                <a:ext cx="56520" cy="36360"/>
              </a:xfrm>
              <a:custGeom>
                <a:avLst/>
                <a:gdLst/>
                <a:ahLst/>
                <a:rect l="l" t="t" r="r" b="b"/>
                <a:pathLst>
                  <a:path w="28575" h="28575">
                    <a:moveTo>
                      <a:pt x="16669" y="7144"/>
                    </a:moveTo>
                    <a:cubicBezTo>
                      <a:pt x="10954" y="7144"/>
                      <a:pt x="7144" y="11906"/>
                      <a:pt x="7144" y="16669"/>
                    </a:cubicBezTo>
                    <a:cubicBezTo>
                      <a:pt x="7144" y="21431"/>
                      <a:pt x="11906" y="26194"/>
                      <a:pt x="16669" y="26194"/>
                    </a:cubicBezTo>
                    <a:cubicBezTo>
                      <a:pt x="22384" y="26194"/>
                      <a:pt x="26194" y="21431"/>
                      <a:pt x="26194" y="16669"/>
                    </a:cubicBezTo>
                    <a:cubicBezTo>
                      <a:pt x="26194" y="11906"/>
                      <a:pt x="22384" y="7144"/>
                      <a:pt x="16669" y="7144"/>
                    </a:cubicBezTo>
                    <a:close/>
                  </a:path>
                </a:pathLst>
              </a:custGeom>
              <a:noFill/>
              <a:ln w="9360">
                <a:noFill/>
              </a:ln>
            </p:spPr>
            <p:style>
              <a:lnRef idx="0"/>
              <a:fillRef idx="0"/>
              <a:effectRef idx="0"/>
              <a:fontRef idx="minor"/>
            </p:style>
          </p:sp>
          <p:sp>
            <p:nvSpPr>
              <p:cNvPr id="478" name="CustomShape 187"/>
              <p:cNvSpPr/>
              <p:nvPr/>
            </p:nvSpPr>
            <p:spPr>
              <a:xfrm>
                <a:off x="1947960" y="3019680"/>
                <a:ext cx="75240" cy="48600"/>
              </a:xfrm>
              <a:custGeom>
                <a:avLst/>
                <a:gdLst/>
                <a:ahLst/>
                <a:rect l="l" t="t" r="r" b="b"/>
                <a:pathLst>
                  <a:path w="38100" h="38100">
                    <a:moveTo>
                      <a:pt x="7144" y="20479"/>
                    </a:moveTo>
                    <a:cubicBezTo>
                      <a:pt x="7144" y="28099"/>
                      <a:pt x="12859" y="33814"/>
                      <a:pt x="20479" y="33814"/>
                    </a:cubicBezTo>
                    <a:cubicBezTo>
                      <a:pt x="28099" y="33814"/>
                      <a:pt x="33814" y="28099"/>
                      <a:pt x="33814" y="20479"/>
                    </a:cubicBezTo>
                    <a:cubicBezTo>
                      <a:pt x="33814" y="12859"/>
                      <a:pt x="28099" y="7144"/>
                      <a:pt x="20479" y="7144"/>
                    </a:cubicBezTo>
                    <a:cubicBezTo>
                      <a:pt x="13811" y="7144"/>
                      <a:pt x="7144" y="13811"/>
                      <a:pt x="7144" y="20479"/>
                    </a:cubicBezTo>
                    <a:close/>
                  </a:path>
                </a:pathLst>
              </a:custGeom>
              <a:noFill/>
              <a:ln w="9360">
                <a:noFill/>
              </a:ln>
            </p:spPr>
            <p:style>
              <a:lnRef idx="0"/>
              <a:fillRef idx="0"/>
              <a:effectRef idx="0"/>
              <a:fontRef idx="minor"/>
            </p:style>
          </p:sp>
          <p:sp>
            <p:nvSpPr>
              <p:cNvPr id="479" name="CustomShape 188"/>
              <p:cNvSpPr/>
              <p:nvPr/>
            </p:nvSpPr>
            <p:spPr>
              <a:xfrm>
                <a:off x="1618560" y="3166200"/>
                <a:ext cx="75240" cy="48600"/>
              </a:xfrm>
              <a:custGeom>
                <a:avLst/>
                <a:gdLst/>
                <a:ahLst/>
                <a:rect l="l" t="t" r="r" b="b"/>
                <a:pathLst>
                  <a:path w="38100" h="38100">
                    <a:moveTo>
                      <a:pt x="35719" y="21431"/>
                    </a:moveTo>
                    <a:cubicBezTo>
                      <a:pt x="35719" y="13811"/>
                      <a:pt x="29051" y="7144"/>
                      <a:pt x="21431" y="7144"/>
                    </a:cubicBezTo>
                    <a:cubicBezTo>
                      <a:pt x="13811" y="7144"/>
                      <a:pt x="7144" y="13811"/>
                      <a:pt x="7144" y="21431"/>
                    </a:cubicBezTo>
                    <a:cubicBezTo>
                      <a:pt x="7144" y="29051"/>
                      <a:pt x="13811" y="35719"/>
                      <a:pt x="21431" y="35719"/>
                    </a:cubicBezTo>
                    <a:cubicBezTo>
                      <a:pt x="29051" y="35719"/>
                      <a:pt x="35719" y="29051"/>
                      <a:pt x="35719" y="21431"/>
                    </a:cubicBezTo>
                    <a:close/>
                  </a:path>
                </a:pathLst>
              </a:custGeom>
              <a:noFill/>
              <a:ln w="9360">
                <a:noFill/>
              </a:ln>
            </p:spPr>
            <p:style>
              <a:lnRef idx="0"/>
              <a:fillRef idx="0"/>
              <a:effectRef idx="0"/>
              <a:fontRef idx="minor"/>
            </p:style>
          </p:sp>
          <p:sp>
            <p:nvSpPr>
              <p:cNvPr id="480" name="CustomShape 189"/>
              <p:cNvSpPr/>
              <p:nvPr/>
            </p:nvSpPr>
            <p:spPr>
              <a:xfrm>
                <a:off x="836640" y="3866400"/>
                <a:ext cx="56520" cy="36360"/>
              </a:xfrm>
              <a:custGeom>
                <a:avLst/>
                <a:gdLst/>
                <a:ahLst/>
                <a:rect l="l" t="t" r="r" b="b"/>
                <a:pathLst>
                  <a:path w="28575" h="28575">
                    <a:moveTo>
                      <a:pt x="15716" y="7144"/>
                    </a:moveTo>
                    <a:cubicBezTo>
                      <a:pt x="10954" y="7144"/>
                      <a:pt x="7144" y="10954"/>
                      <a:pt x="7144" y="15716"/>
                    </a:cubicBezTo>
                    <a:cubicBezTo>
                      <a:pt x="7144" y="20479"/>
                      <a:pt x="10954" y="24289"/>
                      <a:pt x="15716" y="24289"/>
                    </a:cubicBezTo>
                    <a:cubicBezTo>
                      <a:pt x="20479" y="24289"/>
                      <a:pt x="24289" y="20479"/>
                      <a:pt x="24289" y="15716"/>
                    </a:cubicBezTo>
                    <a:cubicBezTo>
                      <a:pt x="24289" y="10001"/>
                      <a:pt x="20479" y="7144"/>
                      <a:pt x="15716" y="7144"/>
                    </a:cubicBezTo>
                    <a:close/>
                  </a:path>
                </a:pathLst>
              </a:custGeom>
              <a:noFill/>
              <a:ln w="9360">
                <a:noFill/>
              </a:ln>
            </p:spPr>
            <p:style>
              <a:lnRef idx="0"/>
              <a:fillRef idx="0"/>
              <a:effectRef idx="0"/>
              <a:fontRef idx="minor"/>
            </p:style>
          </p:sp>
          <p:sp>
            <p:nvSpPr>
              <p:cNvPr id="481" name="CustomShape 190"/>
              <p:cNvSpPr/>
              <p:nvPr/>
            </p:nvSpPr>
            <p:spPr>
              <a:xfrm>
                <a:off x="1160280" y="3411720"/>
                <a:ext cx="56520" cy="36360"/>
              </a:xfrm>
              <a:custGeom>
                <a:avLst/>
                <a:gdLst/>
                <a:ahLst/>
                <a:rect l="l" t="t" r="r" b="b"/>
                <a:pathLst>
                  <a:path w="28575" h="28575">
                    <a:moveTo>
                      <a:pt x="30004" y="18574"/>
                    </a:moveTo>
                    <a:cubicBezTo>
                      <a:pt x="30004" y="12859"/>
                      <a:pt x="25241" y="7144"/>
                      <a:pt x="18574" y="7144"/>
                    </a:cubicBezTo>
                    <a:cubicBezTo>
                      <a:pt x="12859" y="7144"/>
                      <a:pt x="7144" y="11906"/>
                      <a:pt x="7144" y="18574"/>
                    </a:cubicBezTo>
                    <a:cubicBezTo>
                      <a:pt x="7144" y="24289"/>
                      <a:pt x="11906" y="30004"/>
                      <a:pt x="18574" y="30004"/>
                    </a:cubicBezTo>
                    <a:cubicBezTo>
                      <a:pt x="25241" y="30004"/>
                      <a:pt x="30004" y="25241"/>
                      <a:pt x="30004" y="18574"/>
                    </a:cubicBezTo>
                    <a:close/>
                  </a:path>
                </a:pathLst>
              </a:custGeom>
              <a:noFill/>
              <a:ln w="9360">
                <a:noFill/>
              </a:ln>
            </p:spPr>
            <p:style>
              <a:lnRef idx="0"/>
              <a:fillRef idx="0"/>
              <a:effectRef idx="0"/>
              <a:fontRef idx="minor"/>
            </p:style>
          </p:sp>
          <p:sp>
            <p:nvSpPr>
              <p:cNvPr id="482" name="CustomShape 191"/>
              <p:cNvSpPr/>
              <p:nvPr/>
            </p:nvSpPr>
            <p:spPr>
              <a:xfrm>
                <a:off x="1701720" y="3311640"/>
                <a:ext cx="56520" cy="36360"/>
              </a:xfrm>
              <a:custGeom>
                <a:avLst/>
                <a:gdLst/>
                <a:ahLst/>
                <a:rect l="l" t="t" r="r" b="b"/>
                <a:pathLst>
                  <a:path w="28575" h="28575">
                    <a:moveTo>
                      <a:pt x="30004" y="18574"/>
                    </a:moveTo>
                    <a:cubicBezTo>
                      <a:pt x="30004" y="12859"/>
                      <a:pt x="25241" y="7144"/>
                      <a:pt x="18574" y="7144"/>
                    </a:cubicBezTo>
                    <a:cubicBezTo>
                      <a:pt x="12859" y="7144"/>
                      <a:pt x="7144" y="11906"/>
                      <a:pt x="7144" y="18574"/>
                    </a:cubicBezTo>
                    <a:cubicBezTo>
                      <a:pt x="7144" y="24289"/>
                      <a:pt x="11906" y="30004"/>
                      <a:pt x="18574" y="30004"/>
                    </a:cubicBezTo>
                    <a:cubicBezTo>
                      <a:pt x="25241" y="30004"/>
                      <a:pt x="30004" y="25241"/>
                      <a:pt x="30004" y="18574"/>
                    </a:cubicBezTo>
                    <a:close/>
                  </a:path>
                </a:pathLst>
              </a:custGeom>
              <a:noFill/>
              <a:ln w="9360">
                <a:noFill/>
              </a:ln>
            </p:spPr>
            <p:style>
              <a:lnRef idx="0"/>
              <a:fillRef idx="0"/>
              <a:effectRef idx="0"/>
              <a:fontRef idx="minor"/>
            </p:style>
          </p:sp>
          <p:sp>
            <p:nvSpPr>
              <p:cNvPr id="483" name="CustomShape 192"/>
              <p:cNvSpPr/>
              <p:nvPr/>
            </p:nvSpPr>
            <p:spPr>
              <a:xfrm>
                <a:off x="675720" y="3116160"/>
                <a:ext cx="56520" cy="36360"/>
              </a:xfrm>
              <a:custGeom>
                <a:avLst/>
                <a:gdLst/>
                <a:ahLst/>
                <a:rect l="l" t="t" r="r" b="b"/>
                <a:pathLst>
                  <a:path w="28575" h="28575">
                    <a:moveTo>
                      <a:pt x="18574" y="30004"/>
                    </a:moveTo>
                    <a:cubicBezTo>
                      <a:pt x="24289" y="30004"/>
                      <a:pt x="30004" y="25241"/>
                      <a:pt x="30004" y="18574"/>
                    </a:cubicBezTo>
                    <a:cubicBezTo>
                      <a:pt x="30004" y="12859"/>
                      <a:pt x="25241" y="7144"/>
                      <a:pt x="18574" y="7144"/>
                    </a:cubicBezTo>
                    <a:cubicBezTo>
                      <a:pt x="12859" y="7144"/>
                      <a:pt x="7144" y="11906"/>
                      <a:pt x="7144" y="18574"/>
                    </a:cubicBezTo>
                    <a:cubicBezTo>
                      <a:pt x="8096" y="25241"/>
                      <a:pt x="12859" y="30004"/>
                      <a:pt x="18574" y="30004"/>
                    </a:cubicBezTo>
                    <a:close/>
                  </a:path>
                </a:pathLst>
              </a:custGeom>
              <a:noFill/>
              <a:ln w="9360">
                <a:noFill/>
              </a:ln>
            </p:spPr>
            <p:style>
              <a:lnRef idx="0"/>
              <a:fillRef idx="0"/>
              <a:effectRef idx="0"/>
              <a:fontRef idx="minor"/>
            </p:style>
          </p:sp>
          <p:sp>
            <p:nvSpPr>
              <p:cNvPr id="484" name="CustomShape 193"/>
              <p:cNvSpPr/>
              <p:nvPr/>
            </p:nvSpPr>
            <p:spPr>
              <a:xfrm>
                <a:off x="1853280" y="3769920"/>
                <a:ext cx="56520" cy="36360"/>
              </a:xfrm>
              <a:custGeom>
                <a:avLst/>
                <a:gdLst/>
                <a:ahLst/>
                <a:rect l="l" t="t" r="r" b="b"/>
                <a:pathLst>
                  <a:path w="28575" h="28575">
                    <a:moveTo>
                      <a:pt x="16669" y="7144"/>
                    </a:moveTo>
                    <a:cubicBezTo>
                      <a:pt x="11906" y="7144"/>
                      <a:pt x="7144" y="10954"/>
                      <a:pt x="7144" y="16669"/>
                    </a:cubicBezTo>
                    <a:cubicBezTo>
                      <a:pt x="7144" y="22384"/>
                      <a:pt x="10954" y="26194"/>
                      <a:pt x="16669" y="26194"/>
                    </a:cubicBezTo>
                    <a:cubicBezTo>
                      <a:pt x="22384" y="26194"/>
                      <a:pt x="26194" y="22384"/>
                      <a:pt x="26194" y="16669"/>
                    </a:cubicBezTo>
                    <a:cubicBezTo>
                      <a:pt x="26194" y="10954"/>
                      <a:pt x="21431" y="7144"/>
                      <a:pt x="16669" y="7144"/>
                    </a:cubicBezTo>
                    <a:close/>
                  </a:path>
                </a:pathLst>
              </a:custGeom>
              <a:noFill/>
              <a:ln w="9360">
                <a:noFill/>
              </a:ln>
            </p:spPr>
            <p:style>
              <a:lnRef idx="0"/>
              <a:fillRef idx="0"/>
              <a:effectRef idx="0"/>
              <a:fontRef idx="minor"/>
            </p:style>
          </p:sp>
          <p:sp>
            <p:nvSpPr>
              <p:cNvPr id="485" name="CustomShape 194"/>
              <p:cNvSpPr/>
              <p:nvPr/>
            </p:nvSpPr>
            <p:spPr>
              <a:xfrm>
                <a:off x="1164240" y="2869200"/>
                <a:ext cx="132120" cy="85320"/>
              </a:xfrm>
              <a:custGeom>
                <a:avLst/>
                <a:gdLst/>
                <a:ahLst/>
                <a:rect l="l" t="t" r="r" b="b"/>
                <a:pathLst>
                  <a:path w="66675" h="66675">
                    <a:moveTo>
                      <a:pt x="35719" y="64294"/>
                    </a:moveTo>
                    <a:cubicBezTo>
                      <a:pt x="50959" y="64294"/>
                      <a:pt x="64294" y="51911"/>
                      <a:pt x="64294" y="35719"/>
                    </a:cubicBezTo>
                    <a:cubicBezTo>
                      <a:pt x="64294" y="19526"/>
                      <a:pt x="51911" y="7144"/>
                      <a:pt x="35719" y="7144"/>
                    </a:cubicBezTo>
                    <a:cubicBezTo>
                      <a:pt x="20479" y="7144"/>
                      <a:pt x="7144" y="19526"/>
                      <a:pt x="7144" y="35719"/>
                    </a:cubicBezTo>
                    <a:cubicBezTo>
                      <a:pt x="7144" y="51911"/>
                      <a:pt x="19526" y="64294"/>
                      <a:pt x="35719" y="64294"/>
                    </a:cubicBezTo>
                    <a:close/>
                  </a:path>
                </a:pathLst>
              </a:custGeom>
              <a:noFill/>
              <a:ln w="9360">
                <a:noFill/>
              </a:ln>
            </p:spPr>
            <p:style>
              <a:lnRef idx="0"/>
              <a:fillRef idx="0"/>
              <a:effectRef idx="0"/>
              <a:fontRef idx="minor"/>
            </p:style>
          </p:sp>
          <p:sp>
            <p:nvSpPr>
              <p:cNvPr id="486" name="CustomShape 195"/>
              <p:cNvSpPr/>
              <p:nvPr/>
            </p:nvSpPr>
            <p:spPr>
              <a:xfrm>
                <a:off x="1879560" y="4455360"/>
                <a:ext cx="37440" cy="24120"/>
              </a:xfrm>
              <a:custGeom>
                <a:avLst/>
                <a:gdLst/>
                <a:ahLst/>
                <a:rect l="l" t="t" r="r" b="b"/>
                <a:pathLst>
                  <a:path w="19050" h="19050">
                    <a:moveTo>
                      <a:pt x="18574" y="12859"/>
                    </a:moveTo>
                    <a:cubicBezTo>
                      <a:pt x="18574" y="10001"/>
                      <a:pt x="15716" y="7144"/>
                      <a:pt x="12859" y="7144"/>
                    </a:cubicBezTo>
                    <a:cubicBezTo>
                      <a:pt x="10001" y="7144"/>
                      <a:pt x="7144" y="10001"/>
                      <a:pt x="7144" y="12859"/>
                    </a:cubicBezTo>
                    <a:cubicBezTo>
                      <a:pt x="7144" y="15716"/>
                      <a:pt x="10001" y="18574"/>
                      <a:pt x="12859" y="18574"/>
                    </a:cubicBezTo>
                    <a:cubicBezTo>
                      <a:pt x="16669" y="18574"/>
                      <a:pt x="18574" y="15716"/>
                      <a:pt x="18574" y="12859"/>
                    </a:cubicBezTo>
                    <a:close/>
                  </a:path>
                </a:pathLst>
              </a:custGeom>
              <a:noFill/>
              <a:ln w="9360">
                <a:noFill/>
              </a:ln>
            </p:spPr>
            <p:style>
              <a:lnRef idx="0"/>
              <a:fillRef idx="0"/>
              <a:effectRef idx="0"/>
              <a:fontRef idx="minor"/>
            </p:style>
          </p:sp>
          <p:sp>
            <p:nvSpPr>
              <p:cNvPr id="487" name="CustomShape 196"/>
              <p:cNvSpPr/>
              <p:nvPr/>
            </p:nvSpPr>
            <p:spPr>
              <a:xfrm>
                <a:off x="2175120" y="2667600"/>
                <a:ext cx="75240" cy="48600"/>
              </a:xfrm>
              <a:custGeom>
                <a:avLst/>
                <a:gdLst/>
                <a:ahLst/>
                <a:rect l="l" t="t" r="r" b="b"/>
                <a:pathLst>
                  <a:path w="38100" h="38100">
                    <a:moveTo>
                      <a:pt x="31909" y="19526"/>
                    </a:moveTo>
                    <a:cubicBezTo>
                      <a:pt x="31909" y="12859"/>
                      <a:pt x="26194" y="7144"/>
                      <a:pt x="19526" y="7144"/>
                    </a:cubicBezTo>
                    <a:cubicBezTo>
                      <a:pt x="12859" y="7144"/>
                      <a:pt x="7144" y="12859"/>
                      <a:pt x="7144" y="19526"/>
                    </a:cubicBezTo>
                    <a:cubicBezTo>
                      <a:pt x="7144" y="26194"/>
                      <a:pt x="12859" y="31909"/>
                      <a:pt x="19526" y="31909"/>
                    </a:cubicBezTo>
                    <a:cubicBezTo>
                      <a:pt x="26194" y="31909"/>
                      <a:pt x="31909" y="26194"/>
                      <a:pt x="31909" y="19526"/>
                    </a:cubicBezTo>
                    <a:close/>
                  </a:path>
                </a:pathLst>
              </a:custGeom>
              <a:noFill/>
              <a:ln w="9360">
                <a:noFill/>
              </a:ln>
            </p:spPr>
            <p:style>
              <a:lnRef idx="0"/>
              <a:fillRef idx="0"/>
              <a:effectRef idx="0"/>
              <a:fontRef idx="minor"/>
            </p:style>
          </p:sp>
          <p:sp>
            <p:nvSpPr>
              <p:cNvPr id="488" name="CustomShape 197"/>
              <p:cNvSpPr/>
              <p:nvPr/>
            </p:nvSpPr>
            <p:spPr>
              <a:xfrm>
                <a:off x="1075320" y="3507120"/>
                <a:ext cx="56520" cy="36360"/>
              </a:xfrm>
              <a:custGeom>
                <a:avLst/>
                <a:gdLst/>
                <a:ahLst/>
                <a:rect l="l" t="t" r="r" b="b"/>
                <a:pathLst>
                  <a:path w="28575" h="28575">
                    <a:moveTo>
                      <a:pt x="18574" y="7144"/>
                    </a:moveTo>
                    <a:cubicBezTo>
                      <a:pt x="11906" y="7144"/>
                      <a:pt x="7144" y="11906"/>
                      <a:pt x="7144" y="18574"/>
                    </a:cubicBezTo>
                    <a:cubicBezTo>
                      <a:pt x="7144" y="25241"/>
                      <a:pt x="11906" y="30004"/>
                      <a:pt x="18574" y="30004"/>
                    </a:cubicBezTo>
                    <a:cubicBezTo>
                      <a:pt x="25241" y="30004"/>
                      <a:pt x="30004" y="25241"/>
                      <a:pt x="30004" y="18574"/>
                    </a:cubicBezTo>
                    <a:cubicBezTo>
                      <a:pt x="30004" y="11906"/>
                      <a:pt x="25241" y="7144"/>
                      <a:pt x="18574" y="7144"/>
                    </a:cubicBezTo>
                    <a:close/>
                  </a:path>
                </a:pathLst>
              </a:custGeom>
              <a:noFill/>
              <a:ln w="9360">
                <a:noFill/>
              </a:ln>
            </p:spPr>
            <p:style>
              <a:lnRef idx="0"/>
              <a:fillRef idx="0"/>
              <a:effectRef idx="0"/>
              <a:fontRef idx="minor"/>
            </p:style>
          </p:sp>
          <p:sp>
            <p:nvSpPr>
              <p:cNvPr id="489" name="CustomShape 198"/>
              <p:cNvSpPr/>
              <p:nvPr/>
            </p:nvSpPr>
            <p:spPr>
              <a:xfrm>
                <a:off x="1781280" y="4448160"/>
                <a:ext cx="56520" cy="36360"/>
              </a:xfrm>
              <a:custGeom>
                <a:avLst/>
                <a:gdLst/>
                <a:ahLst/>
                <a:rect l="l" t="t" r="r" b="b"/>
                <a:pathLst>
                  <a:path w="28575" h="28575">
                    <a:moveTo>
                      <a:pt x="7144" y="14764"/>
                    </a:moveTo>
                    <a:cubicBezTo>
                      <a:pt x="7144" y="18574"/>
                      <a:pt x="10001" y="22384"/>
                      <a:pt x="14764" y="22384"/>
                    </a:cubicBezTo>
                    <a:cubicBezTo>
                      <a:pt x="19526" y="22384"/>
                      <a:pt x="22384" y="19526"/>
                      <a:pt x="22384" y="14764"/>
                    </a:cubicBezTo>
                    <a:cubicBezTo>
                      <a:pt x="22384" y="10001"/>
                      <a:pt x="19526" y="7144"/>
                      <a:pt x="14764" y="7144"/>
                    </a:cubicBezTo>
                    <a:cubicBezTo>
                      <a:pt x="10001" y="7144"/>
                      <a:pt x="7144" y="10954"/>
                      <a:pt x="7144" y="14764"/>
                    </a:cubicBezTo>
                    <a:close/>
                  </a:path>
                </a:pathLst>
              </a:custGeom>
              <a:noFill/>
              <a:ln w="9360">
                <a:noFill/>
              </a:ln>
            </p:spPr>
            <p:style>
              <a:lnRef idx="0"/>
              <a:fillRef idx="0"/>
              <a:effectRef idx="0"/>
              <a:fontRef idx="minor"/>
            </p:style>
          </p:sp>
          <p:sp>
            <p:nvSpPr>
              <p:cNvPr id="490" name="CustomShape 199"/>
              <p:cNvSpPr/>
              <p:nvPr/>
            </p:nvSpPr>
            <p:spPr>
              <a:xfrm>
                <a:off x="1419840" y="4594680"/>
                <a:ext cx="37440" cy="24120"/>
              </a:xfrm>
              <a:custGeom>
                <a:avLst/>
                <a:gdLst/>
                <a:ahLst/>
                <a:rect l="l" t="t" r="r" b="b"/>
                <a:pathLst>
                  <a:path w="19050" h="19050">
                    <a:moveTo>
                      <a:pt x="7144" y="13811"/>
                    </a:moveTo>
                    <a:cubicBezTo>
                      <a:pt x="7144" y="17621"/>
                      <a:pt x="10001" y="20479"/>
                      <a:pt x="13811" y="20479"/>
                    </a:cubicBezTo>
                    <a:cubicBezTo>
                      <a:pt x="17621" y="20479"/>
                      <a:pt x="20479" y="17621"/>
                      <a:pt x="20479" y="13811"/>
                    </a:cubicBezTo>
                    <a:cubicBezTo>
                      <a:pt x="20479" y="10001"/>
                      <a:pt x="17621" y="7144"/>
                      <a:pt x="13811" y="7144"/>
                    </a:cubicBezTo>
                    <a:cubicBezTo>
                      <a:pt x="10001" y="7144"/>
                      <a:pt x="7144" y="10001"/>
                      <a:pt x="7144" y="13811"/>
                    </a:cubicBezTo>
                    <a:close/>
                  </a:path>
                </a:pathLst>
              </a:custGeom>
              <a:noFill/>
              <a:ln w="9360">
                <a:noFill/>
              </a:ln>
            </p:spPr>
            <p:style>
              <a:lnRef idx="0"/>
              <a:fillRef idx="0"/>
              <a:effectRef idx="0"/>
              <a:fontRef idx="minor"/>
            </p:style>
          </p:sp>
          <p:sp>
            <p:nvSpPr>
              <p:cNvPr id="491" name="CustomShape 200"/>
              <p:cNvSpPr/>
              <p:nvPr/>
            </p:nvSpPr>
            <p:spPr>
              <a:xfrm>
                <a:off x="1730160" y="3225960"/>
                <a:ext cx="37440" cy="24120"/>
              </a:xfrm>
              <a:custGeom>
                <a:avLst/>
                <a:gdLst/>
                <a:ahLst/>
                <a:rect l="l" t="t" r="r" b="b"/>
                <a:pathLst>
                  <a:path w="19050" h="19050">
                    <a:moveTo>
                      <a:pt x="20479" y="13811"/>
                    </a:moveTo>
                    <a:cubicBezTo>
                      <a:pt x="20479" y="10001"/>
                      <a:pt x="17621" y="7144"/>
                      <a:pt x="13811" y="7144"/>
                    </a:cubicBezTo>
                    <a:cubicBezTo>
                      <a:pt x="10001" y="7144"/>
                      <a:pt x="7144" y="10001"/>
                      <a:pt x="7144" y="13811"/>
                    </a:cubicBezTo>
                    <a:cubicBezTo>
                      <a:pt x="7144" y="17621"/>
                      <a:pt x="10001" y="20479"/>
                      <a:pt x="13811" y="20479"/>
                    </a:cubicBezTo>
                    <a:cubicBezTo>
                      <a:pt x="17621" y="19526"/>
                      <a:pt x="20479" y="16669"/>
                      <a:pt x="20479" y="13811"/>
                    </a:cubicBezTo>
                    <a:close/>
                  </a:path>
                </a:pathLst>
              </a:custGeom>
              <a:noFill/>
              <a:ln w="9360">
                <a:noFill/>
              </a:ln>
            </p:spPr>
            <p:style>
              <a:lnRef idx="0"/>
              <a:fillRef idx="0"/>
              <a:effectRef idx="0"/>
              <a:fontRef idx="minor"/>
            </p:style>
          </p:sp>
          <p:sp>
            <p:nvSpPr>
              <p:cNvPr id="492" name="CustomShape 201"/>
              <p:cNvSpPr/>
              <p:nvPr/>
            </p:nvSpPr>
            <p:spPr>
              <a:xfrm>
                <a:off x="883800" y="3629160"/>
                <a:ext cx="75240" cy="48600"/>
              </a:xfrm>
              <a:custGeom>
                <a:avLst/>
                <a:gdLst/>
                <a:ahLst/>
                <a:rect l="l" t="t" r="r" b="b"/>
                <a:pathLst>
                  <a:path w="38100" h="38100">
                    <a:moveTo>
                      <a:pt x="35719" y="21431"/>
                    </a:moveTo>
                    <a:cubicBezTo>
                      <a:pt x="35719" y="13811"/>
                      <a:pt x="29051" y="7144"/>
                      <a:pt x="21431" y="7144"/>
                    </a:cubicBezTo>
                    <a:cubicBezTo>
                      <a:pt x="13811" y="7144"/>
                      <a:pt x="7144" y="13811"/>
                      <a:pt x="7144" y="21431"/>
                    </a:cubicBezTo>
                    <a:cubicBezTo>
                      <a:pt x="7144" y="29051"/>
                      <a:pt x="13811" y="35719"/>
                      <a:pt x="21431" y="35719"/>
                    </a:cubicBezTo>
                    <a:cubicBezTo>
                      <a:pt x="29051" y="35719"/>
                      <a:pt x="35719" y="29051"/>
                      <a:pt x="35719" y="21431"/>
                    </a:cubicBezTo>
                    <a:close/>
                  </a:path>
                </a:pathLst>
              </a:custGeom>
              <a:noFill/>
              <a:ln w="9360">
                <a:noFill/>
              </a:ln>
            </p:spPr>
            <p:style>
              <a:lnRef idx="0"/>
              <a:fillRef idx="0"/>
              <a:effectRef idx="0"/>
              <a:fontRef idx="minor"/>
            </p:style>
          </p:sp>
          <p:sp>
            <p:nvSpPr>
              <p:cNvPr id="493" name="CustomShape 202"/>
              <p:cNvSpPr/>
              <p:nvPr/>
            </p:nvSpPr>
            <p:spPr>
              <a:xfrm>
                <a:off x="1082880" y="4176720"/>
                <a:ext cx="37440" cy="24120"/>
              </a:xfrm>
              <a:custGeom>
                <a:avLst/>
                <a:gdLst/>
                <a:ahLst/>
                <a:rect l="l" t="t" r="r" b="b"/>
                <a:pathLst>
                  <a:path w="19050" h="19050">
                    <a:moveTo>
                      <a:pt x="12859" y="7144"/>
                    </a:moveTo>
                    <a:cubicBezTo>
                      <a:pt x="10001" y="7144"/>
                      <a:pt x="7144" y="10001"/>
                      <a:pt x="7144" y="12859"/>
                    </a:cubicBezTo>
                    <a:cubicBezTo>
                      <a:pt x="7144" y="15716"/>
                      <a:pt x="10001" y="18574"/>
                      <a:pt x="12859" y="18574"/>
                    </a:cubicBezTo>
                    <a:cubicBezTo>
                      <a:pt x="15716" y="18574"/>
                      <a:pt x="18574" y="15716"/>
                      <a:pt x="18574" y="12859"/>
                    </a:cubicBezTo>
                    <a:cubicBezTo>
                      <a:pt x="18574" y="10001"/>
                      <a:pt x="15716" y="7144"/>
                      <a:pt x="12859" y="7144"/>
                    </a:cubicBezTo>
                    <a:close/>
                  </a:path>
                </a:pathLst>
              </a:custGeom>
              <a:noFill/>
              <a:ln w="9360">
                <a:noFill/>
              </a:ln>
            </p:spPr>
            <p:style>
              <a:lnRef idx="0"/>
              <a:fillRef idx="0"/>
              <a:effectRef idx="0"/>
              <a:fontRef idx="minor"/>
            </p:style>
          </p:sp>
          <p:sp>
            <p:nvSpPr>
              <p:cNvPr id="494" name="CustomShape 203"/>
              <p:cNvSpPr/>
              <p:nvPr/>
            </p:nvSpPr>
            <p:spPr>
              <a:xfrm>
                <a:off x="1707480" y="4107240"/>
                <a:ext cx="94320" cy="48600"/>
              </a:xfrm>
              <a:custGeom>
                <a:avLst/>
                <a:gdLst/>
                <a:ahLst/>
                <a:rect l="l" t="t" r="r" b="b"/>
                <a:pathLst>
                  <a:path w="47625" h="38100">
                    <a:moveTo>
                      <a:pt x="7144" y="17621"/>
                    </a:moveTo>
                    <a:cubicBezTo>
                      <a:pt x="7144" y="21431"/>
                      <a:pt x="10001" y="25241"/>
                      <a:pt x="14764" y="25241"/>
                    </a:cubicBezTo>
                    <a:cubicBezTo>
                      <a:pt x="15716" y="25241"/>
                      <a:pt x="15716" y="25241"/>
                      <a:pt x="16669" y="25241"/>
                    </a:cubicBezTo>
                    <a:cubicBezTo>
                      <a:pt x="18574" y="30004"/>
                      <a:pt x="23336" y="33814"/>
                      <a:pt x="29051" y="33814"/>
                    </a:cubicBezTo>
                    <a:cubicBezTo>
                      <a:pt x="36671" y="33814"/>
                      <a:pt x="42386" y="28099"/>
                      <a:pt x="42386" y="20479"/>
                    </a:cubicBezTo>
                    <a:cubicBezTo>
                      <a:pt x="42386" y="12859"/>
                      <a:pt x="36671" y="7144"/>
                      <a:pt x="29051" y="7144"/>
                    </a:cubicBezTo>
                    <a:cubicBezTo>
                      <a:pt x="25241" y="7144"/>
                      <a:pt x="21431" y="9049"/>
                      <a:pt x="18574" y="11906"/>
                    </a:cubicBezTo>
                    <a:cubicBezTo>
                      <a:pt x="17621" y="10954"/>
                      <a:pt x="15716" y="10954"/>
                      <a:pt x="14764" y="10954"/>
                    </a:cubicBezTo>
                    <a:cubicBezTo>
                      <a:pt x="10954" y="10001"/>
                      <a:pt x="7144" y="13811"/>
                      <a:pt x="7144" y="17621"/>
                    </a:cubicBezTo>
                    <a:close/>
                  </a:path>
                </a:pathLst>
              </a:custGeom>
              <a:noFill/>
              <a:ln w="9360">
                <a:noFill/>
              </a:ln>
            </p:spPr>
            <p:style>
              <a:lnRef idx="0"/>
              <a:fillRef idx="0"/>
              <a:effectRef idx="0"/>
              <a:fontRef idx="minor"/>
            </p:style>
          </p:sp>
          <p:sp>
            <p:nvSpPr>
              <p:cNvPr id="495" name="CustomShape 204"/>
              <p:cNvSpPr/>
              <p:nvPr/>
            </p:nvSpPr>
            <p:spPr>
              <a:xfrm>
                <a:off x="1898640" y="3481560"/>
                <a:ext cx="37440" cy="24120"/>
              </a:xfrm>
              <a:custGeom>
                <a:avLst/>
                <a:gdLst/>
                <a:ahLst/>
                <a:rect l="l" t="t" r="r" b="b"/>
                <a:pathLst>
                  <a:path w="19050" h="19050">
                    <a:moveTo>
                      <a:pt x="16669" y="11906"/>
                    </a:moveTo>
                    <a:cubicBezTo>
                      <a:pt x="16669" y="9049"/>
                      <a:pt x="14764" y="7144"/>
                      <a:pt x="11906" y="7144"/>
                    </a:cubicBezTo>
                    <a:cubicBezTo>
                      <a:pt x="9049" y="7144"/>
                      <a:pt x="7144" y="9049"/>
                      <a:pt x="7144" y="11906"/>
                    </a:cubicBezTo>
                    <a:cubicBezTo>
                      <a:pt x="7144" y="14764"/>
                      <a:pt x="9049" y="16669"/>
                      <a:pt x="11906" y="16669"/>
                    </a:cubicBezTo>
                    <a:cubicBezTo>
                      <a:pt x="14764" y="17621"/>
                      <a:pt x="16669" y="14764"/>
                      <a:pt x="16669" y="11906"/>
                    </a:cubicBezTo>
                    <a:close/>
                  </a:path>
                </a:pathLst>
              </a:custGeom>
              <a:noFill/>
              <a:ln w="9360">
                <a:noFill/>
              </a:ln>
            </p:spPr>
            <p:style>
              <a:lnRef idx="0"/>
              <a:fillRef idx="0"/>
              <a:effectRef idx="0"/>
              <a:fontRef idx="minor"/>
            </p:style>
          </p:sp>
          <p:sp>
            <p:nvSpPr>
              <p:cNvPr id="496" name="CustomShape 205"/>
              <p:cNvSpPr/>
              <p:nvPr/>
            </p:nvSpPr>
            <p:spPr>
              <a:xfrm>
                <a:off x="1398960" y="4609440"/>
                <a:ext cx="283680" cy="158400"/>
              </a:xfrm>
              <a:custGeom>
                <a:avLst/>
                <a:gdLst/>
                <a:ahLst/>
                <a:rect l="l" t="t" r="r" b="b"/>
                <a:pathLst>
                  <a:path w="142875" h="123825">
                    <a:moveTo>
                      <a:pt x="109061" y="26194"/>
                    </a:moveTo>
                    <a:cubicBezTo>
                      <a:pt x="104299" y="26194"/>
                      <a:pt x="99536" y="27146"/>
                      <a:pt x="95726" y="29051"/>
                    </a:cubicBezTo>
                    <a:cubicBezTo>
                      <a:pt x="91916" y="27146"/>
                      <a:pt x="87154" y="25241"/>
                      <a:pt x="81439" y="25241"/>
                    </a:cubicBezTo>
                    <a:cubicBezTo>
                      <a:pt x="80486" y="25241"/>
                      <a:pt x="79534" y="25241"/>
                      <a:pt x="79534" y="25241"/>
                    </a:cubicBezTo>
                    <a:cubicBezTo>
                      <a:pt x="81439" y="23336"/>
                      <a:pt x="82391" y="20479"/>
                      <a:pt x="82391" y="17621"/>
                    </a:cubicBezTo>
                    <a:cubicBezTo>
                      <a:pt x="82391" y="11906"/>
                      <a:pt x="77629" y="7144"/>
                      <a:pt x="71914" y="7144"/>
                    </a:cubicBezTo>
                    <a:cubicBezTo>
                      <a:pt x="66199" y="7144"/>
                      <a:pt x="61436" y="11906"/>
                      <a:pt x="61436" y="17621"/>
                    </a:cubicBezTo>
                    <a:cubicBezTo>
                      <a:pt x="61436" y="22384"/>
                      <a:pt x="65246" y="26194"/>
                      <a:pt x="69056" y="28099"/>
                    </a:cubicBezTo>
                    <a:cubicBezTo>
                      <a:pt x="61436" y="31909"/>
                      <a:pt x="55721" y="38576"/>
                      <a:pt x="52864" y="47149"/>
                    </a:cubicBezTo>
                    <a:cubicBezTo>
                      <a:pt x="51911" y="47149"/>
                      <a:pt x="50006" y="46196"/>
                      <a:pt x="49054" y="46196"/>
                    </a:cubicBezTo>
                    <a:cubicBezTo>
                      <a:pt x="49054" y="46196"/>
                      <a:pt x="49054" y="45244"/>
                      <a:pt x="48101" y="45244"/>
                    </a:cubicBezTo>
                    <a:cubicBezTo>
                      <a:pt x="52864" y="42386"/>
                      <a:pt x="55721" y="37624"/>
                      <a:pt x="55721" y="30956"/>
                    </a:cubicBezTo>
                    <a:cubicBezTo>
                      <a:pt x="55721" y="22384"/>
                      <a:pt x="48101" y="14764"/>
                      <a:pt x="39529" y="14764"/>
                    </a:cubicBezTo>
                    <a:cubicBezTo>
                      <a:pt x="30956" y="14764"/>
                      <a:pt x="23336" y="22384"/>
                      <a:pt x="23336" y="30956"/>
                    </a:cubicBezTo>
                    <a:cubicBezTo>
                      <a:pt x="23336" y="31909"/>
                      <a:pt x="23336" y="33814"/>
                      <a:pt x="23336" y="34766"/>
                    </a:cubicBezTo>
                    <a:cubicBezTo>
                      <a:pt x="13811" y="36671"/>
                      <a:pt x="7144" y="45244"/>
                      <a:pt x="7144" y="55721"/>
                    </a:cubicBezTo>
                    <a:cubicBezTo>
                      <a:pt x="7144" y="66199"/>
                      <a:pt x="14764" y="75724"/>
                      <a:pt x="25241" y="76676"/>
                    </a:cubicBezTo>
                    <a:cubicBezTo>
                      <a:pt x="27146" y="81439"/>
                      <a:pt x="30004" y="85249"/>
                      <a:pt x="34766" y="87154"/>
                    </a:cubicBezTo>
                    <a:cubicBezTo>
                      <a:pt x="34766" y="88106"/>
                      <a:pt x="34766" y="89059"/>
                      <a:pt x="34766" y="90011"/>
                    </a:cubicBezTo>
                    <a:cubicBezTo>
                      <a:pt x="34766" y="103346"/>
                      <a:pt x="45244" y="113824"/>
                      <a:pt x="58579" y="113824"/>
                    </a:cubicBezTo>
                    <a:cubicBezTo>
                      <a:pt x="70009" y="113824"/>
                      <a:pt x="79534" y="105251"/>
                      <a:pt x="81439" y="94774"/>
                    </a:cubicBezTo>
                    <a:cubicBezTo>
                      <a:pt x="81439" y="94774"/>
                      <a:pt x="82391" y="94774"/>
                      <a:pt x="82391" y="94774"/>
                    </a:cubicBezTo>
                    <a:cubicBezTo>
                      <a:pt x="81439" y="96679"/>
                      <a:pt x="80486" y="98584"/>
                      <a:pt x="80486" y="100489"/>
                    </a:cubicBezTo>
                    <a:cubicBezTo>
                      <a:pt x="79534" y="101441"/>
                      <a:pt x="79534" y="102394"/>
                      <a:pt x="79534" y="104299"/>
                    </a:cubicBezTo>
                    <a:cubicBezTo>
                      <a:pt x="79534" y="106204"/>
                      <a:pt x="80486" y="107156"/>
                      <a:pt x="80486" y="109061"/>
                    </a:cubicBezTo>
                    <a:cubicBezTo>
                      <a:pt x="82391" y="117634"/>
                      <a:pt x="90011" y="123349"/>
                      <a:pt x="99536" y="123349"/>
                    </a:cubicBezTo>
                    <a:cubicBezTo>
                      <a:pt x="110014" y="123349"/>
                      <a:pt x="119539" y="114776"/>
                      <a:pt x="119539" y="103346"/>
                    </a:cubicBezTo>
                    <a:cubicBezTo>
                      <a:pt x="119539" y="96679"/>
                      <a:pt x="115729" y="90011"/>
                      <a:pt x="110014" y="87154"/>
                    </a:cubicBezTo>
                    <a:cubicBezTo>
                      <a:pt x="126206" y="86201"/>
                      <a:pt x="139541" y="72866"/>
                      <a:pt x="139541" y="56674"/>
                    </a:cubicBezTo>
                    <a:cubicBezTo>
                      <a:pt x="140494" y="40481"/>
                      <a:pt x="126206" y="26194"/>
                      <a:pt x="109061" y="26194"/>
                    </a:cubicBezTo>
                    <a:close/>
                    <a:moveTo>
                      <a:pt x="94774" y="85249"/>
                    </a:moveTo>
                    <a:cubicBezTo>
                      <a:pt x="94774" y="85249"/>
                      <a:pt x="94774" y="84296"/>
                      <a:pt x="94774" y="84296"/>
                    </a:cubicBezTo>
                    <a:cubicBezTo>
                      <a:pt x="95726" y="84296"/>
                      <a:pt x="95726" y="85249"/>
                      <a:pt x="96679" y="85249"/>
                    </a:cubicBezTo>
                    <a:cubicBezTo>
                      <a:pt x="95726" y="85249"/>
                      <a:pt x="95726" y="85249"/>
                      <a:pt x="94774" y="85249"/>
                    </a:cubicBezTo>
                    <a:close/>
                  </a:path>
                </a:pathLst>
              </a:custGeom>
              <a:noFill/>
              <a:ln w="9360">
                <a:noFill/>
              </a:ln>
            </p:spPr>
            <p:style>
              <a:lnRef idx="0"/>
              <a:fillRef idx="0"/>
              <a:effectRef idx="0"/>
              <a:fontRef idx="minor"/>
            </p:style>
          </p:sp>
          <p:sp>
            <p:nvSpPr>
              <p:cNvPr id="497" name="CustomShape 206"/>
              <p:cNvSpPr/>
              <p:nvPr/>
            </p:nvSpPr>
            <p:spPr>
              <a:xfrm>
                <a:off x="1639080" y="3277440"/>
                <a:ext cx="56520" cy="36360"/>
              </a:xfrm>
              <a:custGeom>
                <a:avLst/>
                <a:gdLst/>
                <a:ahLst/>
                <a:rect l="l" t="t" r="r" b="b"/>
                <a:pathLst>
                  <a:path w="28575" h="28575">
                    <a:moveTo>
                      <a:pt x="18678" y="30004"/>
                    </a:moveTo>
                    <a:cubicBezTo>
                      <a:pt x="25345" y="30004"/>
                      <a:pt x="30108" y="25241"/>
                      <a:pt x="30108" y="18574"/>
                    </a:cubicBezTo>
                    <a:cubicBezTo>
                      <a:pt x="30108" y="11906"/>
                      <a:pt x="25345" y="7144"/>
                      <a:pt x="18678" y="7144"/>
                    </a:cubicBezTo>
                    <a:cubicBezTo>
                      <a:pt x="12010" y="7144"/>
                      <a:pt x="7248" y="11906"/>
                      <a:pt x="7248" y="18574"/>
                    </a:cubicBezTo>
                    <a:cubicBezTo>
                      <a:pt x="6295" y="24289"/>
                      <a:pt x="12010" y="30004"/>
                      <a:pt x="18678" y="30004"/>
                    </a:cubicBezTo>
                    <a:close/>
                  </a:path>
                </a:pathLst>
              </a:custGeom>
              <a:noFill/>
              <a:ln w="9360">
                <a:noFill/>
              </a:ln>
            </p:spPr>
            <p:style>
              <a:lnRef idx="0"/>
              <a:fillRef idx="0"/>
              <a:effectRef idx="0"/>
              <a:fontRef idx="minor"/>
            </p:style>
          </p:sp>
          <p:sp>
            <p:nvSpPr>
              <p:cNvPr id="498" name="CustomShape 207"/>
              <p:cNvSpPr/>
              <p:nvPr/>
            </p:nvSpPr>
            <p:spPr>
              <a:xfrm>
                <a:off x="1307880" y="3252960"/>
                <a:ext cx="37440" cy="24120"/>
              </a:xfrm>
              <a:custGeom>
                <a:avLst/>
                <a:gdLst/>
                <a:ahLst/>
                <a:rect l="l" t="t" r="r" b="b"/>
                <a:pathLst>
                  <a:path w="19050" h="19050">
                    <a:moveTo>
                      <a:pt x="18574" y="12859"/>
                    </a:moveTo>
                    <a:cubicBezTo>
                      <a:pt x="18574" y="10001"/>
                      <a:pt x="15716" y="7144"/>
                      <a:pt x="12859" y="7144"/>
                    </a:cubicBezTo>
                    <a:cubicBezTo>
                      <a:pt x="10001" y="7144"/>
                      <a:pt x="7144" y="10001"/>
                      <a:pt x="7144" y="12859"/>
                    </a:cubicBezTo>
                    <a:cubicBezTo>
                      <a:pt x="7144" y="15716"/>
                      <a:pt x="10001" y="18574"/>
                      <a:pt x="12859" y="18574"/>
                    </a:cubicBezTo>
                    <a:cubicBezTo>
                      <a:pt x="15716" y="18574"/>
                      <a:pt x="18574" y="16669"/>
                      <a:pt x="18574" y="12859"/>
                    </a:cubicBezTo>
                    <a:close/>
                  </a:path>
                </a:pathLst>
              </a:custGeom>
              <a:noFill/>
              <a:ln w="9360">
                <a:noFill/>
              </a:ln>
            </p:spPr>
            <p:style>
              <a:lnRef idx="0"/>
              <a:fillRef idx="0"/>
              <a:effectRef idx="0"/>
              <a:fontRef idx="minor"/>
            </p:style>
          </p:sp>
          <p:sp>
            <p:nvSpPr>
              <p:cNvPr id="499" name="CustomShape 208"/>
              <p:cNvSpPr/>
              <p:nvPr/>
            </p:nvSpPr>
            <p:spPr>
              <a:xfrm>
                <a:off x="1868400" y="2836080"/>
                <a:ext cx="75240" cy="48600"/>
              </a:xfrm>
              <a:custGeom>
                <a:avLst/>
                <a:gdLst/>
                <a:ahLst/>
                <a:rect l="l" t="t" r="r" b="b"/>
                <a:pathLst>
                  <a:path w="38100" h="38100">
                    <a:moveTo>
                      <a:pt x="21431" y="7144"/>
                    </a:moveTo>
                    <a:cubicBezTo>
                      <a:pt x="13811" y="7144"/>
                      <a:pt x="7144" y="13811"/>
                      <a:pt x="7144" y="21431"/>
                    </a:cubicBezTo>
                    <a:cubicBezTo>
                      <a:pt x="7144" y="29051"/>
                      <a:pt x="13811" y="35719"/>
                      <a:pt x="21431" y="35719"/>
                    </a:cubicBezTo>
                    <a:cubicBezTo>
                      <a:pt x="29051" y="35719"/>
                      <a:pt x="35719" y="29051"/>
                      <a:pt x="35719" y="21431"/>
                    </a:cubicBezTo>
                    <a:cubicBezTo>
                      <a:pt x="36671" y="13811"/>
                      <a:pt x="30004" y="7144"/>
                      <a:pt x="21431" y="7144"/>
                    </a:cubicBezTo>
                    <a:close/>
                  </a:path>
                </a:pathLst>
              </a:custGeom>
              <a:noFill/>
              <a:ln w="9360">
                <a:noFill/>
              </a:ln>
            </p:spPr>
            <p:style>
              <a:lnRef idx="0"/>
              <a:fillRef idx="0"/>
              <a:effectRef idx="0"/>
              <a:fontRef idx="minor"/>
            </p:style>
          </p:sp>
          <p:sp>
            <p:nvSpPr>
              <p:cNvPr id="500" name="CustomShape 209"/>
              <p:cNvSpPr/>
              <p:nvPr/>
            </p:nvSpPr>
            <p:spPr>
              <a:xfrm>
                <a:off x="1027800" y="3521880"/>
                <a:ext cx="340200" cy="244080"/>
              </a:xfrm>
              <a:custGeom>
                <a:avLst/>
                <a:gdLst/>
                <a:ahLst/>
                <a:rect l="l" t="t" r="r" b="b"/>
                <a:pathLst>
                  <a:path w="171450" h="190500">
                    <a:moveTo>
                      <a:pt x="60484" y="172879"/>
                    </a:moveTo>
                    <a:cubicBezTo>
                      <a:pt x="60484" y="181451"/>
                      <a:pt x="67151" y="188119"/>
                      <a:pt x="75724" y="188119"/>
                    </a:cubicBezTo>
                    <a:cubicBezTo>
                      <a:pt x="84296" y="188119"/>
                      <a:pt x="90964" y="181451"/>
                      <a:pt x="90964" y="172879"/>
                    </a:cubicBezTo>
                    <a:cubicBezTo>
                      <a:pt x="90964" y="169069"/>
                      <a:pt x="90011" y="166211"/>
                      <a:pt x="88106" y="164306"/>
                    </a:cubicBezTo>
                    <a:cubicBezTo>
                      <a:pt x="101441" y="159544"/>
                      <a:pt x="110966" y="147161"/>
                      <a:pt x="110966" y="131921"/>
                    </a:cubicBezTo>
                    <a:cubicBezTo>
                      <a:pt x="110966" y="124301"/>
                      <a:pt x="108109" y="116681"/>
                      <a:pt x="103346" y="110966"/>
                    </a:cubicBezTo>
                    <a:cubicBezTo>
                      <a:pt x="104299" y="108109"/>
                      <a:pt x="104299" y="105251"/>
                      <a:pt x="104299" y="102394"/>
                    </a:cubicBezTo>
                    <a:cubicBezTo>
                      <a:pt x="104299" y="99536"/>
                      <a:pt x="104299" y="97631"/>
                      <a:pt x="103346" y="94774"/>
                    </a:cubicBezTo>
                    <a:cubicBezTo>
                      <a:pt x="104299" y="94774"/>
                      <a:pt x="106204" y="94774"/>
                      <a:pt x="107156" y="94774"/>
                    </a:cubicBezTo>
                    <a:cubicBezTo>
                      <a:pt x="122396" y="94774"/>
                      <a:pt x="134779" y="84296"/>
                      <a:pt x="137636" y="70009"/>
                    </a:cubicBezTo>
                    <a:cubicBezTo>
                      <a:pt x="140494" y="70961"/>
                      <a:pt x="143351" y="71914"/>
                      <a:pt x="146209" y="71914"/>
                    </a:cubicBezTo>
                    <a:cubicBezTo>
                      <a:pt x="161449" y="71914"/>
                      <a:pt x="172879" y="59531"/>
                      <a:pt x="172879" y="45244"/>
                    </a:cubicBezTo>
                    <a:cubicBezTo>
                      <a:pt x="172879" y="30956"/>
                      <a:pt x="160496" y="18574"/>
                      <a:pt x="146209" y="18574"/>
                    </a:cubicBezTo>
                    <a:cubicBezTo>
                      <a:pt x="144304" y="18574"/>
                      <a:pt x="141446" y="18574"/>
                      <a:pt x="139541" y="19526"/>
                    </a:cubicBezTo>
                    <a:cubicBezTo>
                      <a:pt x="138589" y="11906"/>
                      <a:pt x="131921" y="7144"/>
                      <a:pt x="124301" y="7144"/>
                    </a:cubicBezTo>
                    <a:cubicBezTo>
                      <a:pt x="115729" y="7144"/>
                      <a:pt x="108109" y="13811"/>
                      <a:pt x="108109" y="23336"/>
                    </a:cubicBezTo>
                    <a:cubicBezTo>
                      <a:pt x="108109" y="27146"/>
                      <a:pt x="110014" y="30956"/>
                      <a:pt x="111919" y="33814"/>
                    </a:cubicBezTo>
                    <a:cubicBezTo>
                      <a:pt x="110014" y="33814"/>
                      <a:pt x="108109" y="32861"/>
                      <a:pt x="106204" y="32861"/>
                    </a:cubicBezTo>
                    <a:cubicBezTo>
                      <a:pt x="100489" y="32861"/>
                      <a:pt x="95726" y="34766"/>
                      <a:pt x="90964" y="36671"/>
                    </a:cubicBezTo>
                    <a:cubicBezTo>
                      <a:pt x="85249" y="27146"/>
                      <a:pt x="75724" y="19526"/>
                      <a:pt x="63341" y="19526"/>
                    </a:cubicBezTo>
                    <a:cubicBezTo>
                      <a:pt x="46196" y="19526"/>
                      <a:pt x="31909" y="33814"/>
                      <a:pt x="31909" y="50959"/>
                    </a:cubicBezTo>
                    <a:cubicBezTo>
                      <a:pt x="31909" y="58579"/>
                      <a:pt x="34766" y="65246"/>
                      <a:pt x="39529" y="70961"/>
                    </a:cubicBezTo>
                    <a:cubicBezTo>
                      <a:pt x="30004" y="78581"/>
                      <a:pt x="24289" y="89059"/>
                      <a:pt x="24289" y="101441"/>
                    </a:cubicBezTo>
                    <a:cubicBezTo>
                      <a:pt x="24289" y="103346"/>
                      <a:pt x="24289" y="104299"/>
                      <a:pt x="24289" y="105251"/>
                    </a:cubicBezTo>
                    <a:cubicBezTo>
                      <a:pt x="22384" y="104299"/>
                      <a:pt x="20479" y="103346"/>
                      <a:pt x="18574" y="103346"/>
                    </a:cubicBezTo>
                    <a:cubicBezTo>
                      <a:pt x="12859" y="103346"/>
                      <a:pt x="7144" y="108109"/>
                      <a:pt x="7144" y="114776"/>
                    </a:cubicBezTo>
                    <a:cubicBezTo>
                      <a:pt x="7144" y="120491"/>
                      <a:pt x="11906" y="126206"/>
                      <a:pt x="18574" y="126206"/>
                    </a:cubicBezTo>
                    <a:cubicBezTo>
                      <a:pt x="21431" y="126206"/>
                      <a:pt x="24289" y="125254"/>
                      <a:pt x="26194" y="123349"/>
                    </a:cubicBezTo>
                    <a:cubicBezTo>
                      <a:pt x="28099" y="130969"/>
                      <a:pt x="33814" y="137636"/>
                      <a:pt x="41434" y="140494"/>
                    </a:cubicBezTo>
                    <a:cubicBezTo>
                      <a:pt x="44291" y="151924"/>
                      <a:pt x="51911" y="160496"/>
                      <a:pt x="62389" y="164306"/>
                    </a:cubicBezTo>
                    <a:cubicBezTo>
                      <a:pt x="61436" y="166211"/>
                      <a:pt x="60484" y="169069"/>
                      <a:pt x="60484" y="172879"/>
                    </a:cubicBezTo>
                    <a:close/>
                  </a:path>
                </a:pathLst>
              </a:custGeom>
              <a:noFill/>
              <a:ln w="9360">
                <a:noFill/>
              </a:ln>
            </p:spPr>
            <p:style>
              <a:lnRef idx="0"/>
              <a:fillRef idx="0"/>
              <a:effectRef idx="0"/>
              <a:fontRef idx="minor"/>
            </p:style>
          </p:sp>
          <p:sp>
            <p:nvSpPr>
              <p:cNvPr id="501" name="CustomShape 210"/>
              <p:cNvSpPr/>
              <p:nvPr/>
            </p:nvSpPr>
            <p:spPr>
              <a:xfrm>
                <a:off x="1410120" y="4506840"/>
                <a:ext cx="132120" cy="73080"/>
              </a:xfrm>
              <a:custGeom>
                <a:avLst/>
                <a:gdLst/>
                <a:ahLst/>
                <a:rect l="l" t="t" r="r" b="b"/>
                <a:pathLst>
                  <a:path w="66675" h="57150">
                    <a:moveTo>
                      <a:pt x="39529" y="50959"/>
                    </a:moveTo>
                    <a:cubicBezTo>
                      <a:pt x="51911" y="50959"/>
                      <a:pt x="61436" y="41434"/>
                      <a:pt x="61436" y="29051"/>
                    </a:cubicBezTo>
                    <a:cubicBezTo>
                      <a:pt x="61436" y="16669"/>
                      <a:pt x="51911" y="7144"/>
                      <a:pt x="39529" y="7144"/>
                    </a:cubicBezTo>
                    <a:cubicBezTo>
                      <a:pt x="31909" y="7144"/>
                      <a:pt x="24289" y="11906"/>
                      <a:pt x="20479" y="17621"/>
                    </a:cubicBezTo>
                    <a:cubicBezTo>
                      <a:pt x="20479" y="17621"/>
                      <a:pt x="20479" y="17621"/>
                      <a:pt x="19526" y="17621"/>
                    </a:cubicBezTo>
                    <a:cubicBezTo>
                      <a:pt x="12859" y="17621"/>
                      <a:pt x="7144" y="23336"/>
                      <a:pt x="7144" y="30004"/>
                    </a:cubicBezTo>
                    <a:cubicBezTo>
                      <a:pt x="7144" y="36671"/>
                      <a:pt x="12859" y="42386"/>
                      <a:pt x="19526" y="42386"/>
                    </a:cubicBezTo>
                    <a:cubicBezTo>
                      <a:pt x="20479" y="42386"/>
                      <a:pt x="21431" y="42386"/>
                      <a:pt x="22384" y="41434"/>
                    </a:cubicBezTo>
                    <a:cubicBezTo>
                      <a:pt x="27146" y="48101"/>
                      <a:pt x="32861" y="50959"/>
                      <a:pt x="39529" y="50959"/>
                    </a:cubicBezTo>
                    <a:close/>
                  </a:path>
                </a:pathLst>
              </a:custGeom>
              <a:noFill/>
              <a:ln w="9360">
                <a:noFill/>
              </a:ln>
            </p:spPr>
            <p:style>
              <a:lnRef idx="0"/>
              <a:fillRef idx="0"/>
              <a:effectRef idx="0"/>
              <a:fontRef idx="minor"/>
            </p:style>
          </p:sp>
          <p:sp>
            <p:nvSpPr>
              <p:cNvPr id="502" name="CustomShape 211"/>
              <p:cNvSpPr/>
              <p:nvPr/>
            </p:nvSpPr>
            <p:spPr>
              <a:xfrm>
                <a:off x="1287000" y="3118680"/>
                <a:ext cx="132120" cy="97560"/>
              </a:xfrm>
              <a:custGeom>
                <a:avLst/>
                <a:gdLst/>
                <a:ahLst/>
                <a:rect l="l" t="t" r="r" b="b"/>
                <a:pathLst>
                  <a:path w="66675" h="76200">
                    <a:moveTo>
                      <a:pt x="18574" y="56674"/>
                    </a:moveTo>
                    <a:cubicBezTo>
                      <a:pt x="13811" y="57626"/>
                      <a:pt x="10954" y="62389"/>
                      <a:pt x="10954" y="67151"/>
                    </a:cubicBezTo>
                    <a:cubicBezTo>
                      <a:pt x="10954" y="72866"/>
                      <a:pt x="15716" y="77629"/>
                      <a:pt x="21431" y="77629"/>
                    </a:cubicBezTo>
                    <a:cubicBezTo>
                      <a:pt x="27146" y="77629"/>
                      <a:pt x="31909" y="72866"/>
                      <a:pt x="31909" y="67151"/>
                    </a:cubicBezTo>
                    <a:cubicBezTo>
                      <a:pt x="31909" y="65246"/>
                      <a:pt x="30956" y="63341"/>
                      <a:pt x="30956" y="62389"/>
                    </a:cubicBezTo>
                    <a:cubicBezTo>
                      <a:pt x="31909" y="62389"/>
                      <a:pt x="33814" y="62389"/>
                      <a:pt x="34766" y="62389"/>
                    </a:cubicBezTo>
                    <a:cubicBezTo>
                      <a:pt x="50006" y="62389"/>
                      <a:pt x="62389" y="50006"/>
                      <a:pt x="62389" y="34766"/>
                    </a:cubicBezTo>
                    <a:cubicBezTo>
                      <a:pt x="62389" y="19526"/>
                      <a:pt x="50006" y="7144"/>
                      <a:pt x="34766" y="7144"/>
                    </a:cubicBezTo>
                    <a:cubicBezTo>
                      <a:pt x="19526" y="7144"/>
                      <a:pt x="7144" y="19526"/>
                      <a:pt x="7144" y="34766"/>
                    </a:cubicBezTo>
                    <a:cubicBezTo>
                      <a:pt x="7144" y="44291"/>
                      <a:pt x="11906" y="51911"/>
                      <a:pt x="18574" y="56674"/>
                    </a:cubicBezTo>
                    <a:close/>
                  </a:path>
                </a:pathLst>
              </a:custGeom>
              <a:noFill/>
              <a:ln w="9360">
                <a:noFill/>
              </a:ln>
            </p:spPr>
            <p:style>
              <a:lnRef idx="0"/>
              <a:fillRef idx="0"/>
              <a:effectRef idx="0"/>
              <a:fontRef idx="minor"/>
            </p:style>
          </p:sp>
          <p:sp>
            <p:nvSpPr>
              <p:cNvPr id="503" name="CustomShape 212"/>
              <p:cNvSpPr/>
              <p:nvPr/>
            </p:nvSpPr>
            <p:spPr>
              <a:xfrm>
                <a:off x="925560" y="3812760"/>
                <a:ext cx="56520" cy="36360"/>
              </a:xfrm>
              <a:custGeom>
                <a:avLst/>
                <a:gdLst/>
                <a:ahLst/>
                <a:rect l="l" t="t" r="r" b="b"/>
                <a:pathLst>
                  <a:path w="28575" h="28575">
                    <a:moveTo>
                      <a:pt x="17621" y="7144"/>
                    </a:moveTo>
                    <a:cubicBezTo>
                      <a:pt x="11906" y="7144"/>
                      <a:pt x="7144" y="11906"/>
                      <a:pt x="7144" y="17621"/>
                    </a:cubicBezTo>
                    <a:cubicBezTo>
                      <a:pt x="7144" y="23336"/>
                      <a:pt x="11906" y="28099"/>
                      <a:pt x="17621" y="28099"/>
                    </a:cubicBezTo>
                    <a:cubicBezTo>
                      <a:pt x="23336" y="28099"/>
                      <a:pt x="28099" y="23336"/>
                      <a:pt x="28099" y="17621"/>
                    </a:cubicBezTo>
                    <a:cubicBezTo>
                      <a:pt x="27146" y="11906"/>
                      <a:pt x="23336" y="7144"/>
                      <a:pt x="17621" y="7144"/>
                    </a:cubicBezTo>
                    <a:close/>
                  </a:path>
                </a:pathLst>
              </a:custGeom>
              <a:noFill/>
              <a:ln w="9360">
                <a:noFill/>
              </a:ln>
            </p:spPr>
            <p:style>
              <a:lnRef idx="0"/>
              <a:fillRef idx="0"/>
              <a:effectRef idx="0"/>
              <a:fontRef idx="minor"/>
            </p:style>
          </p:sp>
          <p:sp>
            <p:nvSpPr>
              <p:cNvPr id="504" name="CustomShape 213"/>
              <p:cNvSpPr/>
              <p:nvPr/>
            </p:nvSpPr>
            <p:spPr>
              <a:xfrm>
                <a:off x="1690200" y="3344040"/>
                <a:ext cx="94320" cy="48600"/>
              </a:xfrm>
              <a:custGeom>
                <a:avLst/>
                <a:gdLst/>
                <a:ahLst/>
                <a:rect l="l" t="t" r="r" b="b"/>
                <a:pathLst>
                  <a:path w="47625" h="38100">
                    <a:moveTo>
                      <a:pt x="7144" y="21757"/>
                    </a:moveTo>
                    <a:cubicBezTo>
                      <a:pt x="7144" y="30330"/>
                      <a:pt x="13811" y="37950"/>
                      <a:pt x="23336" y="37950"/>
                    </a:cubicBezTo>
                    <a:cubicBezTo>
                      <a:pt x="30004" y="37950"/>
                      <a:pt x="35719" y="34140"/>
                      <a:pt x="37624" y="28425"/>
                    </a:cubicBezTo>
                    <a:cubicBezTo>
                      <a:pt x="43339" y="27472"/>
                      <a:pt x="47149" y="23662"/>
                      <a:pt x="47149" y="17947"/>
                    </a:cubicBezTo>
                    <a:cubicBezTo>
                      <a:pt x="47149" y="12232"/>
                      <a:pt x="42386" y="7470"/>
                      <a:pt x="36671" y="7470"/>
                    </a:cubicBezTo>
                    <a:cubicBezTo>
                      <a:pt x="34766" y="7470"/>
                      <a:pt x="32861" y="8422"/>
                      <a:pt x="30956" y="9375"/>
                    </a:cubicBezTo>
                    <a:cubicBezTo>
                      <a:pt x="29051" y="8422"/>
                      <a:pt x="26194" y="7470"/>
                      <a:pt x="23336" y="7470"/>
                    </a:cubicBezTo>
                    <a:cubicBezTo>
                      <a:pt x="14764" y="5565"/>
                      <a:pt x="7144" y="12232"/>
                      <a:pt x="7144" y="21757"/>
                    </a:cubicBezTo>
                    <a:close/>
                  </a:path>
                </a:pathLst>
              </a:custGeom>
              <a:noFill/>
              <a:ln w="9360">
                <a:noFill/>
              </a:ln>
            </p:spPr>
            <p:style>
              <a:lnRef idx="0"/>
              <a:fillRef idx="0"/>
              <a:effectRef idx="0"/>
              <a:fontRef idx="minor"/>
            </p:style>
          </p:sp>
          <p:sp>
            <p:nvSpPr>
              <p:cNvPr id="505" name="CustomShape 214"/>
              <p:cNvSpPr/>
              <p:nvPr/>
            </p:nvSpPr>
            <p:spPr>
              <a:xfrm>
                <a:off x="689040" y="3587760"/>
                <a:ext cx="37440" cy="24120"/>
              </a:xfrm>
              <a:custGeom>
                <a:avLst/>
                <a:gdLst/>
                <a:ahLst/>
                <a:rect l="l" t="t" r="r" b="b"/>
                <a:pathLst>
                  <a:path w="19050" h="19050">
                    <a:moveTo>
                      <a:pt x="18574" y="12859"/>
                    </a:moveTo>
                    <a:cubicBezTo>
                      <a:pt x="18574" y="10001"/>
                      <a:pt x="15716" y="7144"/>
                      <a:pt x="12859" y="7144"/>
                    </a:cubicBezTo>
                    <a:cubicBezTo>
                      <a:pt x="10001" y="7144"/>
                      <a:pt x="7144" y="10001"/>
                      <a:pt x="7144" y="12859"/>
                    </a:cubicBezTo>
                    <a:cubicBezTo>
                      <a:pt x="7144" y="15716"/>
                      <a:pt x="10001" y="18574"/>
                      <a:pt x="12859" y="18574"/>
                    </a:cubicBezTo>
                    <a:cubicBezTo>
                      <a:pt x="15716" y="18574"/>
                      <a:pt x="18574" y="15716"/>
                      <a:pt x="18574" y="12859"/>
                    </a:cubicBezTo>
                    <a:close/>
                  </a:path>
                </a:pathLst>
              </a:custGeom>
              <a:noFill/>
              <a:ln w="9360">
                <a:noFill/>
              </a:ln>
            </p:spPr>
            <p:style>
              <a:lnRef idx="0"/>
              <a:fillRef idx="0"/>
              <a:effectRef idx="0"/>
              <a:fontRef idx="minor"/>
            </p:style>
          </p:sp>
          <p:sp>
            <p:nvSpPr>
              <p:cNvPr id="506" name="CustomShape 215"/>
              <p:cNvSpPr/>
              <p:nvPr/>
            </p:nvSpPr>
            <p:spPr>
              <a:xfrm>
                <a:off x="1470600" y="2970720"/>
                <a:ext cx="94320" cy="48600"/>
              </a:xfrm>
              <a:custGeom>
                <a:avLst/>
                <a:gdLst/>
                <a:ahLst/>
                <a:rect l="l" t="t" r="r" b="b"/>
                <a:pathLst>
                  <a:path w="47625" h="38100">
                    <a:moveTo>
                      <a:pt x="15716" y="15716"/>
                    </a:moveTo>
                    <a:cubicBezTo>
                      <a:pt x="10954" y="15716"/>
                      <a:pt x="7144" y="19526"/>
                      <a:pt x="7144" y="24289"/>
                    </a:cubicBezTo>
                    <a:cubicBezTo>
                      <a:pt x="7144" y="29051"/>
                      <a:pt x="10954" y="32861"/>
                      <a:pt x="15716" y="32861"/>
                    </a:cubicBezTo>
                    <a:cubicBezTo>
                      <a:pt x="17621" y="32861"/>
                      <a:pt x="19526" y="31909"/>
                      <a:pt x="21431" y="30956"/>
                    </a:cubicBezTo>
                    <a:cubicBezTo>
                      <a:pt x="24289" y="34766"/>
                      <a:pt x="29051" y="37624"/>
                      <a:pt x="33814" y="37624"/>
                    </a:cubicBezTo>
                    <a:cubicBezTo>
                      <a:pt x="42386" y="37624"/>
                      <a:pt x="49054" y="30956"/>
                      <a:pt x="49054" y="22384"/>
                    </a:cubicBezTo>
                    <a:cubicBezTo>
                      <a:pt x="49054" y="13811"/>
                      <a:pt x="42386" y="7144"/>
                      <a:pt x="33814" y="7144"/>
                    </a:cubicBezTo>
                    <a:cubicBezTo>
                      <a:pt x="27146" y="7144"/>
                      <a:pt x="21431" y="11906"/>
                      <a:pt x="18574" y="17621"/>
                    </a:cubicBezTo>
                    <a:cubicBezTo>
                      <a:pt x="17621" y="15716"/>
                      <a:pt x="16669" y="15716"/>
                      <a:pt x="15716" y="15716"/>
                    </a:cubicBezTo>
                    <a:close/>
                  </a:path>
                </a:pathLst>
              </a:custGeom>
              <a:noFill/>
              <a:ln w="9360">
                <a:noFill/>
              </a:ln>
            </p:spPr>
            <p:style>
              <a:lnRef idx="0"/>
              <a:fillRef idx="0"/>
              <a:effectRef idx="0"/>
              <a:fontRef idx="minor"/>
            </p:style>
          </p:sp>
          <p:sp>
            <p:nvSpPr>
              <p:cNvPr id="507" name="CustomShape 216"/>
              <p:cNvSpPr/>
              <p:nvPr/>
            </p:nvSpPr>
            <p:spPr>
              <a:xfrm>
                <a:off x="1298520" y="3673440"/>
                <a:ext cx="113040" cy="73080"/>
              </a:xfrm>
              <a:custGeom>
                <a:avLst/>
                <a:gdLst/>
                <a:ahLst/>
                <a:rect l="l" t="t" r="r" b="b"/>
                <a:pathLst>
                  <a:path w="57150" h="57150">
                    <a:moveTo>
                      <a:pt x="7144" y="30956"/>
                    </a:moveTo>
                    <a:cubicBezTo>
                      <a:pt x="7144" y="44291"/>
                      <a:pt x="17621" y="54769"/>
                      <a:pt x="30956" y="54769"/>
                    </a:cubicBezTo>
                    <a:cubicBezTo>
                      <a:pt x="44291" y="54769"/>
                      <a:pt x="54769" y="44291"/>
                      <a:pt x="54769" y="30956"/>
                    </a:cubicBezTo>
                    <a:cubicBezTo>
                      <a:pt x="54769" y="17621"/>
                      <a:pt x="44291" y="7144"/>
                      <a:pt x="30956" y="7144"/>
                    </a:cubicBezTo>
                    <a:cubicBezTo>
                      <a:pt x="17621" y="7144"/>
                      <a:pt x="7144" y="17621"/>
                      <a:pt x="7144" y="30956"/>
                    </a:cubicBezTo>
                    <a:close/>
                  </a:path>
                </a:pathLst>
              </a:custGeom>
              <a:noFill/>
              <a:ln w="9360">
                <a:noFill/>
              </a:ln>
            </p:spPr>
            <p:style>
              <a:lnRef idx="0"/>
              <a:fillRef idx="0"/>
              <a:effectRef idx="0"/>
              <a:fontRef idx="minor"/>
            </p:style>
          </p:sp>
          <p:sp>
            <p:nvSpPr>
              <p:cNvPr id="508" name="CustomShape 217"/>
              <p:cNvSpPr/>
              <p:nvPr/>
            </p:nvSpPr>
            <p:spPr>
              <a:xfrm>
                <a:off x="1902240" y="2649240"/>
                <a:ext cx="113040" cy="73080"/>
              </a:xfrm>
              <a:custGeom>
                <a:avLst/>
                <a:gdLst/>
                <a:ahLst/>
                <a:rect l="l" t="t" r="r" b="b"/>
                <a:pathLst>
                  <a:path w="57150" h="57150">
                    <a:moveTo>
                      <a:pt x="7144" y="31012"/>
                    </a:moveTo>
                    <a:cubicBezTo>
                      <a:pt x="7144" y="44347"/>
                      <a:pt x="17621" y="54824"/>
                      <a:pt x="30956" y="54824"/>
                    </a:cubicBezTo>
                    <a:cubicBezTo>
                      <a:pt x="44291" y="54824"/>
                      <a:pt x="54769" y="44347"/>
                      <a:pt x="54769" y="31012"/>
                    </a:cubicBezTo>
                    <a:cubicBezTo>
                      <a:pt x="54769" y="17677"/>
                      <a:pt x="44291" y="7199"/>
                      <a:pt x="30956" y="7199"/>
                    </a:cubicBezTo>
                    <a:cubicBezTo>
                      <a:pt x="17621" y="6247"/>
                      <a:pt x="7144" y="17677"/>
                      <a:pt x="7144" y="31012"/>
                    </a:cubicBezTo>
                    <a:close/>
                  </a:path>
                </a:pathLst>
              </a:custGeom>
              <a:noFill/>
              <a:ln w="9360">
                <a:noFill/>
              </a:ln>
            </p:spPr>
            <p:style>
              <a:lnRef idx="0"/>
              <a:fillRef idx="0"/>
              <a:effectRef idx="0"/>
              <a:fontRef idx="minor"/>
            </p:style>
          </p:sp>
          <p:sp>
            <p:nvSpPr>
              <p:cNvPr id="509" name="CustomShape 218"/>
              <p:cNvSpPr/>
              <p:nvPr/>
            </p:nvSpPr>
            <p:spPr>
              <a:xfrm>
                <a:off x="611280" y="3477960"/>
                <a:ext cx="75240" cy="48600"/>
              </a:xfrm>
              <a:custGeom>
                <a:avLst/>
                <a:gdLst/>
                <a:ahLst/>
                <a:rect l="l" t="t" r="r" b="b"/>
                <a:pathLst>
                  <a:path w="38100" h="38100">
                    <a:moveTo>
                      <a:pt x="37624" y="22384"/>
                    </a:moveTo>
                    <a:cubicBezTo>
                      <a:pt x="37624" y="30801"/>
                      <a:pt x="30801" y="37624"/>
                      <a:pt x="22384" y="37624"/>
                    </a:cubicBezTo>
                    <a:cubicBezTo>
                      <a:pt x="13967" y="37624"/>
                      <a:pt x="7144" y="30801"/>
                      <a:pt x="7144" y="22384"/>
                    </a:cubicBezTo>
                    <a:cubicBezTo>
                      <a:pt x="7144" y="13967"/>
                      <a:pt x="13967" y="7144"/>
                      <a:pt x="22384" y="7144"/>
                    </a:cubicBezTo>
                    <a:cubicBezTo>
                      <a:pt x="30801" y="7144"/>
                      <a:pt x="37624" y="13967"/>
                      <a:pt x="37624" y="22384"/>
                    </a:cubicBezTo>
                    <a:close/>
                  </a:path>
                </a:pathLst>
              </a:custGeom>
              <a:noFill/>
              <a:ln w="9360">
                <a:noFill/>
              </a:ln>
            </p:spPr>
            <p:style>
              <a:lnRef idx="0"/>
              <a:fillRef idx="0"/>
              <a:effectRef idx="0"/>
              <a:fontRef idx="minor"/>
            </p:style>
          </p:sp>
          <p:sp>
            <p:nvSpPr>
              <p:cNvPr id="510" name="CustomShape 219"/>
              <p:cNvSpPr/>
              <p:nvPr/>
            </p:nvSpPr>
            <p:spPr>
              <a:xfrm>
                <a:off x="1597680" y="3296880"/>
                <a:ext cx="56520" cy="36360"/>
              </a:xfrm>
              <a:custGeom>
                <a:avLst/>
                <a:gdLst/>
                <a:ahLst/>
                <a:rect l="l" t="t" r="r" b="b"/>
                <a:pathLst>
                  <a:path w="28575" h="28575">
                    <a:moveTo>
                      <a:pt x="16669" y="26194"/>
                    </a:moveTo>
                    <a:cubicBezTo>
                      <a:pt x="22384" y="26194"/>
                      <a:pt x="26194" y="22384"/>
                      <a:pt x="26194" y="16669"/>
                    </a:cubicBezTo>
                    <a:cubicBezTo>
                      <a:pt x="26194" y="10954"/>
                      <a:pt x="22384" y="7144"/>
                      <a:pt x="16669" y="7144"/>
                    </a:cubicBezTo>
                    <a:cubicBezTo>
                      <a:pt x="10954" y="7144"/>
                      <a:pt x="7144" y="10954"/>
                      <a:pt x="7144" y="16669"/>
                    </a:cubicBezTo>
                    <a:cubicBezTo>
                      <a:pt x="7144" y="22384"/>
                      <a:pt x="10954" y="26194"/>
                      <a:pt x="16669" y="26194"/>
                    </a:cubicBezTo>
                    <a:close/>
                  </a:path>
                </a:pathLst>
              </a:custGeom>
              <a:noFill/>
              <a:ln w="9360">
                <a:noFill/>
              </a:ln>
            </p:spPr>
            <p:style>
              <a:lnRef idx="0"/>
              <a:fillRef idx="0"/>
              <a:effectRef idx="0"/>
              <a:fontRef idx="minor"/>
            </p:style>
          </p:sp>
          <p:sp>
            <p:nvSpPr>
              <p:cNvPr id="511" name="CustomShape 220"/>
              <p:cNvSpPr/>
              <p:nvPr/>
            </p:nvSpPr>
            <p:spPr>
              <a:xfrm>
                <a:off x="1243800" y="4305240"/>
                <a:ext cx="75240" cy="48600"/>
              </a:xfrm>
              <a:custGeom>
                <a:avLst/>
                <a:gdLst/>
                <a:ahLst/>
                <a:rect l="l" t="t" r="r" b="b"/>
                <a:pathLst>
                  <a:path w="38100" h="38100">
                    <a:moveTo>
                      <a:pt x="39529" y="23336"/>
                    </a:moveTo>
                    <a:cubicBezTo>
                      <a:pt x="39529" y="14764"/>
                      <a:pt x="31909" y="7144"/>
                      <a:pt x="23336" y="7144"/>
                    </a:cubicBezTo>
                    <a:cubicBezTo>
                      <a:pt x="14764" y="7144"/>
                      <a:pt x="7144" y="14764"/>
                      <a:pt x="7144" y="23336"/>
                    </a:cubicBezTo>
                    <a:cubicBezTo>
                      <a:pt x="7144" y="31909"/>
                      <a:pt x="14764" y="39529"/>
                      <a:pt x="23336" y="39529"/>
                    </a:cubicBezTo>
                    <a:cubicBezTo>
                      <a:pt x="31909" y="39529"/>
                      <a:pt x="39529" y="31909"/>
                      <a:pt x="39529" y="23336"/>
                    </a:cubicBezTo>
                    <a:close/>
                  </a:path>
                </a:pathLst>
              </a:custGeom>
              <a:noFill/>
              <a:ln w="9360">
                <a:noFill/>
              </a:ln>
            </p:spPr>
            <p:style>
              <a:lnRef idx="0"/>
              <a:fillRef idx="0"/>
              <a:effectRef idx="0"/>
              <a:fontRef idx="minor"/>
            </p:style>
          </p:sp>
          <p:sp>
            <p:nvSpPr>
              <p:cNvPr id="512" name="CustomShape 221"/>
              <p:cNvSpPr/>
              <p:nvPr/>
            </p:nvSpPr>
            <p:spPr>
              <a:xfrm>
                <a:off x="1501200" y="3486240"/>
                <a:ext cx="56520" cy="36360"/>
              </a:xfrm>
              <a:custGeom>
                <a:avLst/>
                <a:gdLst/>
                <a:ah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noFill/>
              <a:ln w="9360">
                <a:noFill/>
              </a:ln>
            </p:spPr>
            <p:style>
              <a:lnRef idx="0"/>
              <a:fillRef idx="0"/>
              <a:effectRef idx="0"/>
              <a:fontRef idx="minor"/>
            </p:style>
          </p:sp>
        </p:grpSp>
      </p:grpSp>
      <p:pic>
        <p:nvPicPr>
          <p:cNvPr id="513" name="Image 6" descr=""/>
          <p:cNvPicPr/>
          <p:nvPr/>
        </p:nvPicPr>
        <p:blipFill>
          <a:blip r:embed="rId4"/>
          <a:stretch/>
        </p:blipFill>
        <p:spPr>
          <a:xfrm>
            <a:off x="2480400" y="2171880"/>
            <a:ext cx="3562560" cy="2333520"/>
          </a:xfrm>
          <a:prstGeom prst="rect">
            <a:avLst/>
          </a:prstGeom>
          <a:ln>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0" name="CustomShape 1"/>
          <p:cNvSpPr/>
          <p:nvPr/>
        </p:nvSpPr>
        <p:spPr>
          <a:xfrm>
            <a:off x="6725520" y="2725200"/>
            <a:ext cx="5610240" cy="91368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0" lang="fr-FR" sz="5400" spc="-1" strike="noStrike">
                <a:solidFill>
                  <a:srgbClr val="ffffff"/>
                </a:solidFill>
                <a:latin typeface="Tw Cen MT"/>
              </a:rPr>
              <a:t>Problématique</a:t>
            </a:r>
            <a:endParaRPr b="0" lang="fr-FR" sz="54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01" name="Image 63" descr=""/>
          <p:cNvPicPr/>
          <p:nvPr/>
        </p:nvPicPr>
        <p:blipFill>
          <a:blip r:embed="rId1"/>
          <a:stretch/>
        </p:blipFill>
        <p:spPr>
          <a:xfrm>
            <a:off x="5104080" y="3108600"/>
            <a:ext cx="2028600" cy="1328760"/>
          </a:xfrm>
          <a:prstGeom prst="rect">
            <a:avLst/>
          </a:prstGeom>
          <a:ln>
            <a:noFill/>
          </a:ln>
          <a:effectLst>
            <a:outerShdw algn="tl" blurRad="292100" dir="2700000" dist="139498" rotWithShape="0">
              <a:srgbClr val="333333">
                <a:alpha val="65000"/>
              </a:srgbClr>
            </a:outerShdw>
          </a:effectLst>
        </p:spPr>
      </p:pic>
      <p:sp>
        <p:nvSpPr>
          <p:cNvPr id="702" name="CustomShape 1"/>
          <p:cNvSpPr/>
          <p:nvPr/>
        </p:nvSpPr>
        <p:spPr>
          <a:xfrm>
            <a:off x="163080" y="713160"/>
            <a:ext cx="5659200" cy="776520"/>
          </a:xfrm>
          <a:prstGeom prst="rect">
            <a:avLst/>
          </a:prstGeom>
          <a:noFill/>
          <a:ln>
            <a:noFill/>
          </a:ln>
        </p:spPr>
        <p:style>
          <a:lnRef idx="0"/>
          <a:fillRef idx="0"/>
          <a:effectRef idx="0"/>
          <a:fontRef idx="minor"/>
        </p:style>
        <p:txBody>
          <a:bodyPr lIns="90000" rIns="90000" tIns="45000" bIns="45000" anchor="ctr">
            <a:spAutoFit/>
          </a:bodyPr>
          <a:p>
            <a:pPr algn="ctr">
              <a:lnSpc>
                <a:spcPts val="5400"/>
              </a:lnSpc>
            </a:pPr>
            <a:r>
              <a:rPr b="0" lang="fr-FR" sz="6000" spc="-1" strike="noStrike">
                <a:solidFill>
                  <a:srgbClr val="404040"/>
                </a:solidFill>
                <a:latin typeface="Tw Cen MT"/>
              </a:rPr>
              <a:t>Problématique:</a:t>
            </a:r>
            <a:endParaRPr b="0" lang="fr-FR" sz="6000" spc="-1" strike="noStrike">
              <a:latin typeface="Arial"/>
            </a:endParaRPr>
          </a:p>
        </p:txBody>
      </p:sp>
      <p:sp>
        <p:nvSpPr>
          <p:cNvPr id="703" name="CustomShape 2"/>
          <p:cNvSpPr/>
          <p:nvPr/>
        </p:nvSpPr>
        <p:spPr>
          <a:xfrm>
            <a:off x="3936240" y="1682640"/>
            <a:ext cx="4385520" cy="4385520"/>
          </a:xfrm>
          <a:prstGeom prst="donut">
            <a:avLst>
              <a:gd name="adj" fmla="val 21081"/>
            </a:avLst>
          </a:pr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p:style>
      </p:sp>
      <p:sp>
        <p:nvSpPr>
          <p:cNvPr id="704" name="CustomShape 3"/>
          <p:cNvSpPr/>
          <p:nvPr/>
        </p:nvSpPr>
        <p:spPr>
          <a:xfrm rot="5400000">
            <a:off x="4266720" y="2020320"/>
            <a:ext cx="3709440" cy="3709440"/>
          </a:xfrm>
          <a:prstGeom prst="blockArc">
            <a:avLst>
              <a:gd name="adj1" fmla="val 16241887"/>
              <a:gd name="adj2" fmla="val 21514315"/>
              <a:gd name="adj3" fmla="val 15919"/>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705" name="CustomShape 4"/>
          <p:cNvSpPr/>
          <p:nvPr/>
        </p:nvSpPr>
        <p:spPr>
          <a:xfrm rot="5400000">
            <a:off x="9299880" y="2436120"/>
            <a:ext cx="539640" cy="34624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706" name="CustomShape 5"/>
          <p:cNvSpPr/>
          <p:nvPr/>
        </p:nvSpPr>
        <p:spPr>
          <a:xfrm>
            <a:off x="4266000" y="2020680"/>
            <a:ext cx="3709440" cy="3709440"/>
          </a:xfrm>
          <a:prstGeom prst="blockArc">
            <a:avLst>
              <a:gd name="adj1" fmla="val 16267252"/>
              <a:gd name="adj2" fmla="val 21503648"/>
              <a:gd name="adj3" fmla="val 15838"/>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707" name="CustomShape 6"/>
          <p:cNvSpPr/>
          <p:nvPr/>
        </p:nvSpPr>
        <p:spPr>
          <a:xfrm rot="5400000">
            <a:off x="9299880" y="1828800"/>
            <a:ext cx="539640" cy="34624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708" name="CustomShape 7"/>
          <p:cNvSpPr/>
          <p:nvPr/>
        </p:nvSpPr>
        <p:spPr>
          <a:xfrm rot="10800000">
            <a:off x="4266720" y="2020680"/>
            <a:ext cx="3709440" cy="3709440"/>
          </a:xfrm>
          <a:prstGeom prst="blockArc">
            <a:avLst>
              <a:gd name="adj1" fmla="val 16247553"/>
              <a:gd name="adj2" fmla="val 21556481"/>
              <a:gd name="adj3" fmla="val 16093"/>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709" name="CustomShape 8"/>
          <p:cNvSpPr/>
          <p:nvPr/>
        </p:nvSpPr>
        <p:spPr>
          <a:xfrm rot="5400000">
            <a:off x="2418840" y="2423520"/>
            <a:ext cx="539640" cy="34873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710" name="CustomShape 9"/>
          <p:cNvSpPr/>
          <p:nvPr/>
        </p:nvSpPr>
        <p:spPr>
          <a:xfrm rot="16200000">
            <a:off x="4266000" y="2021040"/>
            <a:ext cx="3709440" cy="3709440"/>
          </a:xfrm>
          <a:prstGeom prst="blockArc">
            <a:avLst>
              <a:gd name="adj1" fmla="val 16302188"/>
              <a:gd name="adj2" fmla="val 21530925"/>
              <a:gd name="adj3" fmla="val 15991"/>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711" name="CustomShape 10"/>
          <p:cNvSpPr/>
          <p:nvPr/>
        </p:nvSpPr>
        <p:spPr>
          <a:xfrm rot="5400000">
            <a:off x="2418840" y="1816200"/>
            <a:ext cx="539640" cy="34873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pic>
        <p:nvPicPr>
          <p:cNvPr id="712" name="Picture 2" descr=""/>
          <p:cNvPicPr/>
          <p:nvPr/>
        </p:nvPicPr>
        <p:blipFill>
          <a:blip r:embed="rId2"/>
          <a:stretch/>
        </p:blipFill>
        <p:spPr>
          <a:xfrm rot="16200000">
            <a:off x="218520" y="3722760"/>
            <a:ext cx="1507320" cy="354960"/>
          </a:xfrm>
          <a:prstGeom prst="rect">
            <a:avLst/>
          </a:prstGeom>
          <a:ln>
            <a:noFill/>
          </a:ln>
        </p:spPr>
      </p:pic>
      <p:pic>
        <p:nvPicPr>
          <p:cNvPr id="713" name="Picture 2" descr=""/>
          <p:cNvPicPr/>
          <p:nvPr/>
        </p:nvPicPr>
        <p:blipFill>
          <a:blip r:embed="rId3"/>
          <a:stretch/>
        </p:blipFill>
        <p:spPr>
          <a:xfrm rot="5400000">
            <a:off x="10501920" y="3722400"/>
            <a:ext cx="1507320" cy="354960"/>
          </a:xfrm>
          <a:prstGeom prst="rect">
            <a:avLst/>
          </a:prstGeom>
          <a:ln>
            <a:noFill/>
          </a:ln>
        </p:spPr>
      </p:pic>
      <p:grpSp>
        <p:nvGrpSpPr>
          <p:cNvPr id="714" name="Group 11"/>
          <p:cNvGrpSpPr/>
          <p:nvPr/>
        </p:nvGrpSpPr>
        <p:grpSpPr>
          <a:xfrm>
            <a:off x="4215960" y="1980000"/>
            <a:ext cx="3795120" cy="3711960"/>
            <a:chOff x="4215960" y="1980000"/>
            <a:chExt cx="3795120" cy="3711960"/>
          </a:xfrm>
        </p:grpSpPr>
        <p:sp>
          <p:nvSpPr>
            <p:cNvPr id="715" name="CustomShape 12"/>
            <p:cNvSpPr/>
            <p:nvPr/>
          </p:nvSpPr>
          <p:spPr>
            <a:xfrm rot="2980200">
              <a:off x="5380200" y="2532960"/>
              <a:ext cx="2300040" cy="1834920"/>
            </a:xfrm>
            <a:custGeom>
              <a:avLst/>
              <a:gdLst/>
              <a:ahLst/>
              <a:rect l="0" t="0" r="r" b="b"/>
              <a:pathLst>
                <a:path w="5753" h="1441">
                  <a:moveTo>
                    <a:pt x="0" y="1440"/>
                  </a:moveTo>
                  <a:lnTo>
                    <a:pt x="73" y="1326"/>
                  </a:lnTo>
                  <a:lnTo>
                    <a:pt x="155" y="1213"/>
                  </a:lnTo>
                  <a:lnTo>
                    <a:pt x="244" y="1104"/>
                  </a:lnTo>
                  <a:lnTo>
                    <a:pt x="341" y="999"/>
                  </a:lnTo>
                  <a:lnTo>
                    <a:pt x="442" y="898"/>
                  </a:lnTo>
                  <a:lnTo>
                    <a:pt x="551" y="801"/>
                  </a:lnTo>
                  <a:lnTo>
                    <a:pt x="665" y="709"/>
                  </a:lnTo>
                  <a:lnTo>
                    <a:pt x="785" y="622"/>
                  </a:lnTo>
                  <a:lnTo>
                    <a:pt x="911" y="540"/>
                  </a:lnTo>
                  <a:lnTo>
                    <a:pt x="1042" y="462"/>
                  </a:lnTo>
                  <a:lnTo>
                    <a:pt x="1177" y="391"/>
                  </a:lnTo>
                  <a:lnTo>
                    <a:pt x="1318" y="324"/>
                  </a:lnTo>
                  <a:lnTo>
                    <a:pt x="1462" y="264"/>
                  </a:lnTo>
                  <a:lnTo>
                    <a:pt x="1609" y="209"/>
                  </a:lnTo>
                  <a:lnTo>
                    <a:pt x="1760" y="160"/>
                  </a:lnTo>
                  <a:lnTo>
                    <a:pt x="1914" y="119"/>
                  </a:lnTo>
                  <a:lnTo>
                    <a:pt x="2070" y="82"/>
                  </a:lnTo>
                  <a:lnTo>
                    <a:pt x="2228" y="53"/>
                  </a:lnTo>
                  <a:lnTo>
                    <a:pt x="2389" y="30"/>
                  </a:lnTo>
                  <a:lnTo>
                    <a:pt x="2550" y="13"/>
                  </a:lnTo>
                  <a:lnTo>
                    <a:pt x="2712" y="3"/>
                  </a:lnTo>
                  <a:lnTo>
                    <a:pt x="2874" y="0"/>
                  </a:lnTo>
                  <a:lnTo>
                    <a:pt x="3037" y="3"/>
                  </a:lnTo>
                  <a:lnTo>
                    <a:pt x="3200" y="12"/>
                  </a:lnTo>
                  <a:lnTo>
                    <a:pt x="3361" y="30"/>
                  </a:lnTo>
                  <a:lnTo>
                    <a:pt x="3521" y="53"/>
                  </a:lnTo>
                  <a:lnTo>
                    <a:pt x="3680" y="81"/>
                  </a:lnTo>
                  <a:lnTo>
                    <a:pt x="3836" y="117"/>
                  </a:lnTo>
                  <a:lnTo>
                    <a:pt x="3990" y="159"/>
                  </a:lnTo>
                  <a:lnTo>
                    <a:pt x="4141" y="209"/>
                  </a:lnTo>
                  <a:lnTo>
                    <a:pt x="4288" y="263"/>
                  </a:lnTo>
                  <a:lnTo>
                    <a:pt x="4432" y="322"/>
                  </a:lnTo>
                  <a:lnTo>
                    <a:pt x="4572" y="388"/>
                  </a:lnTo>
                  <a:lnTo>
                    <a:pt x="4708" y="460"/>
                  </a:lnTo>
                  <a:lnTo>
                    <a:pt x="4839" y="537"/>
                  </a:lnTo>
                  <a:lnTo>
                    <a:pt x="4965" y="620"/>
                  </a:lnTo>
                  <a:lnTo>
                    <a:pt x="5085" y="706"/>
                  </a:lnTo>
                  <a:lnTo>
                    <a:pt x="5199" y="799"/>
                  </a:lnTo>
                  <a:lnTo>
                    <a:pt x="5309" y="896"/>
                  </a:lnTo>
                  <a:lnTo>
                    <a:pt x="5411" y="997"/>
                  </a:lnTo>
                  <a:lnTo>
                    <a:pt x="5506" y="1102"/>
                  </a:lnTo>
                  <a:lnTo>
                    <a:pt x="5596" y="1210"/>
                  </a:lnTo>
                  <a:lnTo>
                    <a:pt x="5677" y="1323"/>
                  </a:lnTo>
                  <a:lnTo>
                    <a:pt x="5752" y="1437"/>
                  </a:lnTo>
                </a:path>
              </a:pathLst>
            </a:custGeom>
            <a:ln>
              <a:noFill/>
            </a:ln>
          </p:spPr>
          <p:style>
            <a:lnRef idx="0"/>
            <a:fillRef idx="0"/>
            <a:effectRef idx="0"/>
            <a:fontRef idx="minor"/>
          </p:style>
          <p:txBody>
            <a:bodyPr lIns="90000" rIns="90000" tIns="45000" bIns="45000" anchor="b" anchorCtr="1">
              <a:prstTxWarp prst="textArchUp"/>
              <a:noAutofit/>
            </a:bodyPr>
            <a:p>
              <a:pPr algn="ctr">
                <a:lnSpc>
                  <a:spcPct val="100000"/>
                </a:lnSpc>
              </a:pPr>
              <a:r>
                <a:rPr b="1" lang="fr-FR" sz="1600" spc="-1" strike="noStrike">
                  <a:solidFill>
                    <a:srgbClr val="ffffff"/>
                  </a:solidFill>
                  <a:latin typeface="Tw Cen MT"/>
                </a:rPr>
                <a:t>Algorithme</a:t>
              </a:r>
              <a:endParaRPr b="0" lang="fr-FR" sz="1600" spc="-1" strike="noStrike">
                <a:latin typeface="Arial"/>
              </a:endParaRPr>
            </a:p>
          </p:txBody>
        </p:sp>
        <p:sp>
          <p:nvSpPr>
            <p:cNvPr id="716" name="CustomShape 13"/>
            <p:cNvSpPr/>
            <p:nvPr/>
          </p:nvSpPr>
          <p:spPr>
            <a:xfrm rot="18900000">
              <a:off x="4527720" y="2524680"/>
              <a:ext cx="2300040" cy="1834920"/>
            </a:xfrm>
            <a:custGeom>
              <a:avLst/>
              <a:gdLst/>
              <a:ahLst/>
              <a:rect l="0" t="0" r="r" b="b"/>
              <a:pathLst>
                <a:path w="5754" h="1440">
                  <a:moveTo>
                    <a:pt x="0" y="1439"/>
                  </a:moveTo>
                  <a:lnTo>
                    <a:pt x="74" y="1323"/>
                  </a:lnTo>
                  <a:lnTo>
                    <a:pt x="156" y="1212"/>
                  </a:lnTo>
                  <a:lnTo>
                    <a:pt x="245" y="1103"/>
                  </a:lnTo>
                  <a:lnTo>
                    <a:pt x="341" y="998"/>
                  </a:lnTo>
                  <a:lnTo>
                    <a:pt x="443" y="896"/>
                  </a:lnTo>
                  <a:lnTo>
                    <a:pt x="551" y="799"/>
                  </a:lnTo>
                  <a:lnTo>
                    <a:pt x="666" y="708"/>
                  </a:lnTo>
                  <a:lnTo>
                    <a:pt x="786" y="621"/>
                  </a:lnTo>
                  <a:lnTo>
                    <a:pt x="912" y="539"/>
                  </a:lnTo>
                  <a:lnTo>
                    <a:pt x="1043" y="461"/>
                  </a:lnTo>
                  <a:lnTo>
                    <a:pt x="1178" y="390"/>
                  </a:lnTo>
                  <a:lnTo>
                    <a:pt x="1318" y="323"/>
                  </a:lnTo>
                  <a:lnTo>
                    <a:pt x="1463" y="263"/>
                  </a:lnTo>
                  <a:lnTo>
                    <a:pt x="1610" y="209"/>
                  </a:lnTo>
                  <a:lnTo>
                    <a:pt x="1761" y="160"/>
                  </a:lnTo>
                  <a:lnTo>
                    <a:pt x="1914" y="118"/>
                  </a:lnTo>
                  <a:lnTo>
                    <a:pt x="2071" y="82"/>
                  </a:lnTo>
                  <a:lnTo>
                    <a:pt x="2229" y="53"/>
                  </a:lnTo>
                  <a:lnTo>
                    <a:pt x="2390" y="29"/>
                  </a:lnTo>
                  <a:lnTo>
                    <a:pt x="2551" y="13"/>
                  </a:lnTo>
                  <a:lnTo>
                    <a:pt x="2713" y="3"/>
                  </a:lnTo>
                  <a:lnTo>
                    <a:pt x="2876" y="0"/>
                  </a:lnTo>
                  <a:lnTo>
                    <a:pt x="3038" y="3"/>
                  </a:lnTo>
                  <a:lnTo>
                    <a:pt x="3201" y="13"/>
                  </a:lnTo>
                  <a:lnTo>
                    <a:pt x="3362" y="29"/>
                  </a:lnTo>
                  <a:lnTo>
                    <a:pt x="3522" y="53"/>
                  </a:lnTo>
                  <a:lnTo>
                    <a:pt x="3682" y="82"/>
                  </a:lnTo>
                  <a:lnTo>
                    <a:pt x="3838" y="118"/>
                  </a:lnTo>
                  <a:lnTo>
                    <a:pt x="3991" y="160"/>
                  </a:lnTo>
                  <a:lnTo>
                    <a:pt x="4143" y="209"/>
                  </a:lnTo>
                  <a:lnTo>
                    <a:pt x="4290" y="263"/>
                  </a:lnTo>
                  <a:lnTo>
                    <a:pt x="4433" y="323"/>
                  </a:lnTo>
                  <a:lnTo>
                    <a:pt x="4573" y="389"/>
                  </a:lnTo>
                  <a:lnTo>
                    <a:pt x="4710" y="461"/>
                  </a:lnTo>
                  <a:lnTo>
                    <a:pt x="4840" y="538"/>
                  </a:lnTo>
                  <a:lnTo>
                    <a:pt x="4965" y="621"/>
                  </a:lnTo>
                  <a:lnTo>
                    <a:pt x="5086" y="708"/>
                  </a:lnTo>
                  <a:lnTo>
                    <a:pt x="5200" y="800"/>
                  </a:lnTo>
                  <a:lnTo>
                    <a:pt x="5309" y="896"/>
                  </a:lnTo>
                  <a:lnTo>
                    <a:pt x="5411" y="998"/>
                  </a:lnTo>
                  <a:lnTo>
                    <a:pt x="5507" y="1103"/>
                  </a:lnTo>
                  <a:lnTo>
                    <a:pt x="5596" y="1211"/>
                  </a:lnTo>
                  <a:lnTo>
                    <a:pt x="5678" y="1323"/>
                  </a:lnTo>
                  <a:lnTo>
                    <a:pt x="5753" y="1439"/>
                  </a:lnTo>
                </a:path>
              </a:pathLst>
            </a:custGeom>
            <a:ln>
              <a:noFill/>
            </a:ln>
          </p:spPr>
          <p:style>
            <a:lnRef idx="0"/>
            <a:fillRef idx="0"/>
            <a:effectRef idx="0"/>
            <a:fontRef idx="minor"/>
          </p:style>
          <p:txBody>
            <a:bodyPr lIns="90000" rIns="90000" tIns="45000" bIns="45000" anchor="b" anchorCtr="1">
              <a:prstTxWarp prst="textArchUp"/>
              <a:noAutofit/>
            </a:bodyPr>
            <a:p>
              <a:pPr algn="ctr">
                <a:lnSpc>
                  <a:spcPct val="100000"/>
                </a:lnSpc>
              </a:pPr>
              <a:r>
                <a:rPr b="1" lang="fr-FR" sz="1600" spc="-1" strike="noStrike">
                  <a:solidFill>
                    <a:srgbClr val="ffffff"/>
                  </a:solidFill>
                  <a:latin typeface="Tw Cen MT"/>
                </a:rPr>
                <a:t>Modèle</a:t>
              </a:r>
              <a:endParaRPr b="0" lang="fr-FR" sz="1600" spc="-1" strike="noStrike">
                <a:latin typeface="Arial"/>
              </a:endParaRPr>
            </a:p>
          </p:txBody>
        </p:sp>
        <p:sp>
          <p:nvSpPr>
            <p:cNvPr id="717" name="CustomShape 14"/>
            <p:cNvSpPr/>
            <p:nvPr/>
          </p:nvSpPr>
          <p:spPr>
            <a:xfrm rot="13500000">
              <a:off x="4527720" y="3312360"/>
              <a:ext cx="2300040" cy="1834920"/>
            </a:xfrm>
            <a:custGeom>
              <a:avLst/>
              <a:gdLst/>
              <a:ahLst/>
              <a:rect l="0" t="0" r="r" b="b"/>
              <a:pathLst>
                <a:path w="5755" h="1439">
                  <a:moveTo>
                    <a:pt x="0" y="1438"/>
                  </a:moveTo>
                  <a:lnTo>
                    <a:pt x="75" y="1323"/>
                  </a:lnTo>
                  <a:lnTo>
                    <a:pt x="157" y="1211"/>
                  </a:lnTo>
                  <a:lnTo>
                    <a:pt x="246" y="1102"/>
                  </a:lnTo>
                  <a:lnTo>
                    <a:pt x="342" y="997"/>
                  </a:lnTo>
                  <a:lnTo>
                    <a:pt x="444" y="895"/>
                  </a:lnTo>
                  <a:lnTo>
                    <a:pt x="552" y="799"/>
                  </a:lnTo>
                  <a:lnTo>
                    <a:pt x="667" y="707"/>
                  </a:lnTo>
                  <a:lnTo>
                    <a:pt x="787" y="620"/>
                  </a:lnTo>
                  <a:lnTo>
                    <a:pt x="913" y="538"/>
                  </a:lnTo>
                  <a:lnTo>
                    <a:pt x="1043" y="460"/>
                  </a:lnTo>
                  <a:lnTo>
                    <a:pt x="1179" y="389"/>
                  </a:lnTo>
                  <a:lnTo>
                    <a:pt x="1319" y="322"/>
                  </a:lnTo>
                  <a:lnTo>
                    <a:pt x="1464" y="262"/>
                  </a:lnTo>
                  <a:lnTo>
                    <a:pt x="1611" y="208"/>
                  </a:lnTo>
                  <a:lnTo>
                    <a:pt x="1762" y="159"/>
                  </a:lnTo>
                  <a:lnTo>
                    <a:pt x="1915" y="117"/>
                  </a:lnTo>
                  <a:lnTo>
                    <a:pt x="2072" y="81"/>
                  </a:lnTo>
                  <a:lnTo>
                    <a:pt x="2230" y="53"/>
                  </a:lnTo>
                  <a:lnTo>
                    <a:pt x="2391" y="29"/>
                  </a:lnTo>
                  <a:lnTo>
                    <a:pt x="2552" y="12"/>
                  </a:lnTo>
                  <a:lnTo>
                    <a:pt x="2714" y="2"/>
                  </a:lnTo>
                  <a:lnTo>
                    <a:pt x="2877" y="0"/>
                  </a:lnTo>
                  <a:lnTo>
                    <a:pt x="3039" y="2"/>
                  </a:lnTo>
                  <a:lnTo>
                    <a:pt x="3202" y="12"/>
                  </a:lnTo>
                  <a:lnTo>
                    <a:pt x="3363" y="29"/>
                  </a:lnTo>
                  <a:lnTo>
                    <a:pt x="3523" y="52"/>
                  </a:lnTo>
                  <a:lnTo>
                    <a:pt x="3682" y="81"/>
                  </a:lnTo>
                  <a:lnTo>
                    <a:pt x="3839" y="117"/>
                  </a:lnTo>
                  <a:lnTo>
                    <a:pt x="3992" y="159"/>
                  </a:lnTo>
                  <a:lnTo>
                    <a:pt x="4143" y="208"/>
                  </a:lnTo>
                  <a:lnTo>
                    <a:pt x="4291" y="262"/>
                  </a:lnTo>
                  <a:lnTo>
                    <a:pt x="4434" y="322"/>
                  </a:lnTo>
                  <a:lnTo>
                    <a:pt x="4574" y="388"/>
                  </a:lnTo>
                  <a:lnTo>
                    <a:pt x="4711" y="460"/>
                  </a:lnTo>
                  <a:lnTo>
                    <a:pt x="4841" y="537"/>
                  </a:lnTo>
                  <a:lnTo>
                    <a:pt x="4966" y="620"/>
                  </a:lnTo>
                  <a:lnTo>
                    <a:pt x="5087" y="707"/>
                  </a:lnTo>
                  <a:lnTo>
                    <a:pt x="5201" y="799"/>
                  </a:lnTo>
                  <a:lnTo>
                    <a:pt x="5310" y="895"/>
                  </a:lnTo>
                  <a:lnTo>
                    <a:pt x="5412" y="997"/>
                  </a:lnTo>
                  <a:lnTo>
                    <a:pt x="5508" y="1102"/>
                  </a:lnTo>
                  <a:lnTo>
                    <a:pt x="5597" y="1210"/>
                  </a:lnTo>
                  <a:lnTo>
                    <a:pt x="5679" y="1323"/>
                  </a:lnTo>
                  <a:lnTo>
                    <a:pt x="5754" y="1438"/>
                  </a:lnTo>
                </a:path>
              </a:pathLst>
            </a:custGeom>
            <a:ln>
              <a:noFill/>
            </a:ln>
          </p:spPr>
          <p:style>
            <a:lnRef idx="0"/>
            <a:fillRef idx="0"/>
            <a:effectRef idx="0"/>
            <a:fontRef idx="minor"/>
          </p:style>
          <p:txBody>
            <a:bodyPr lIns="90000" rIns="90000" tIns="45000" bIns="45000" anchor="b" anchorCtr="1">
              <a:prstTxWarp prst="textArchUp"/>
              <a:noAutofit/>
            </a:bodyPr>
            <a:p>
              <a:pPr algn="ctr">
                <a:lnSpc>
                  <a:spcPct val="100000"/>
                </a:lnSpc>
              </a:pPr>
              <a:r>
                <a:rPr b="1" lang="fr-FR" sz="1400" spc="-1" strike="noStrike">
                  <a:solidFill>
                    <a:srgbClr val="ffffff"/>
                  </a:solidFill>
                  <a:latin typeface="Tw Cen MT"/>
                </a:rPr>
                <a:t>Cadres (Bounding boxes)</a:t>
              </a:r>
              <a:endParaRPr b="0" lang="fr-FR" sz="1400" spc="-1" strike="noStrike">
                <a:latin typeface="Arial"/>
              </a:endParaRPr>
            </a:p>
          </p:txBody>
        </p:sp>
        <p:sp>
          <p:nvSpPr>
            <p:cNvPr id="718" name="CustomShape 15"/>
            <p:cNvSpPr/>
            <p:nvPr/>
          </p:nvSpPr>
          <p:spPr>
            <a:xfrm rot="8100000">
              <a:off x="5398920" y="3312360"/>
              <a:ext cx="2300040" cy="1834920"/>
            </a:xfrm>
            <a:custGeom>
              <a:avLst/>
              <a:gdLst/>
              <a:ahLst/>
              <a:rect l="0" t="0" r="r" b="b"/>
              <a:pathLst>
                <a:path w="5754" h="1440">
                  <a:moveTo>
                    <a:pt x="0" y="1439"/>
                  </a:moveTo>
                  <a:lnTo>
                    <a:pt x="75" y="1323"/>
                  </a:lnTo>
                  <a:lnTo>
                    <a:pt x="157" y="1212"/>
                  </a:lnTo>
                  <a:lnTo>
                    <a:pt x="246" y="1103"/>
                  </a:lnTo>
                  <a:lnTo>
                    <a:pt x="342" y="998"/>
                  </a:lnTo>
                  <a:lnTo>
                    <a:pt x="444" y="896"/>
                  </a:lnTo>
                  <a:lnTo>
                    <a:pt x="552" y="799"/>
                  </a:lnTo>
                  <a:lnTo>
                    <a:pt x="667" y="708"/>
                  </a:lnTo>
                  <a:lnTo>
                    <a:pt x="787" y="621"/>
                  </a:lnTo>
                  <a:lnTo>
                    <a:pt x="913" y="539"/>
                  </a:lnTo>
                  <a:lnTo>
                    <a:pt x="1043" y="461"/>
                  </a:lnTo>
                  <a:lnTo>
                    <a:pt x="1179" y="390"/>
                  </a:lnTo>
                  <a:lnTo>
                    <a:pt x="1318" y="323"/>
                  </a:lnTo>
                  <a:lnTo>
                    <a:pt x="1463" y="263"/>
                  </a:lnTo>
                  <a:lnTo>
                    <a:pt x="1610" y="209"/>
                  </a:lnTo>
                  <a:lnTo>
                    <a:pt x="1762" y="159"/>
                  </a:lnTo>
                  <a:lnTo>
                    <a:pt x="1915" y="118"/>
                  </a:lnTo>
                  <a:lnTo>
                    <a:pt x="2071" y="82"/>
                  </a:lnTo>
                  <a:lnTo>
                    <a:pt x="2230" y="53"/>
                  </a:lnTo>
                  <a:lnTo>
                    <a:pt x="2391" y="29"/>
                  </a:lnTo>
                  <a:lnTo>
                    <a:pt x="2552" y="13"/>
                  </a:lnTo>
                  <a:lnTo>
                    <a:pt x="2713" y="3"/>
                  </a:lnTo>
                  <a:lnTo>
                    <a:pt x="2877" y="0"/>
                  </a:lnTo>
                  <a:lnTo>
                    <a:pt x="3039" y="3"/>
                  </a:lnTo>
                  <a:lnTo>
                    <a:pt x="3202" y="13"/>
                  </a:lnTo>
                  <a:lnTo>
                    <a:pt x="3363" y="29"/>
                  </a:lnTo>
                  <a:lnTo>
                    <a:pt x="3523" y="53"/>
                  </a:lnTo>
                  <a:lnTo>
                    <a:pt x="3682" y="82"/>
                  </a:lnTo>
                  <a:lnTo>
                    <a:pt x="3838" y="118"/>
                  </a:lnTo>
                  <a:lnTo>
                    <a:pt x="3992" y="159"/>
                  </a:lnTo>
                  <a:lnTo>
                    <a:pt x="4143" y="209"/>
                  </a:lnTo>
                  <a:lnTo>
                    <a:pt x="4290" y="263"/>
                  </a:lnTo>
                  <a:lnTo>
                    <a:pt x="4434" y="323"/>
                  </a:lnTo>
                  <a:lnTo>
                    <a:pt x="4574" y="389"/>
                  </a:lnTo>
                  <a:lnTo>
                    <a:pt x="4710" y="461"/>
                  </a:lnTo>
                  <a:lnTo>
                    <a:pt x="4841" y="538"/>
                  </a:lnTo>
                  <a:lnTo>
                    <a:pt x="4966" y="621"/>
                  </a:lnTo>
                  <a:lnTo>
                    <a:pt x="5087" y="708"/>
                  </a:lnTo>
                  <a:lnTo>
                    <a:pt x="5201" y="800"/>
                  </a:lnTo>
                  <a:lnTo>
                    <a:pt x="5310" y="896"/>
                  </a:lnTo>
                  <a:lnTo>
                    <a:pt x="5412" y="998"/>
                  </a:lnTo>
                  <a:lnTo>
                    <a:pt x="5508" y="1103"/>
                  </a:lnTo>
                  <a:lnTo>
                    <a:pt x="5596" y="1211"/>
                  </a:lnTo>
                  <a:lnTo>
                    <a:pt x="5679" y="1323"/>
                  </a:lnTo>
                  <a:lnTo>
                    <a:pt x="5753" y="1439"/>
                  </a:lnTo>
                </a:path>
              </a:pathLst>
            </a:custGeom>
            <a:ln>
              <a:noFill/>
            </a:ln>
          </p:spPr>
          <p:style>
            <a:lnRef idx="0"/>
            <a:fillRef idx="0"/>
            <a:effectRef idx="0"/>
            <a:fontRef idx="minor"/>
          </p:style>
          <p:txBody>
            <a:bodyPr lIns="90000" rIns="90000" tIns="45000" bIns="45000" anchor="b" anchorCtr="1">
              <a:prstTxWarp prst="textArchUp"/>
              <a:noAutofit/>
            </a:bodyPr>
            <a:p>
              <a:pPr algn="ctr">
                <a:lnSpc>
                  <a:spcPct val="100000"/>
                </a:lnSpc>
              </a:pPr>
              <a:r>
                <a:rPr b="1" lang="fr-FR" sz="1200" spc="-1" strike="noStrike">
                  <a:solidFill>
                    <a:srgbClr val="ffffff"/>
                  </a:solidFill>
                  <a:latin typeface="Tw Cen MT"/>
                </a:rPr>
                <a:t>Représentation des données</a:t>
              </a:r>
              <a:endParaRPr b="0" lang="fr-FR" sz="1200" spc="-1" strike="noStrike">
                <a:latin typeface="Arial"/>
              </a:endParaRPr>
            </a:p>
          </p:txBody>
        </p:sp>
      </p:grpSp>
      <p:grpSp>
        <p:nvGrpSpPr>
          <p:cNvPr id="719" name="Group 16"/>
          <p:cNvGrpSpPr/>
          <p:nvPr/>
        </p:nvGrpSpPr>
        <p:grpSpPr>
          <a:xfrm>
            <a:off x="944640" y="4587120"/>
            <a:ext cx="3035160" cy="914760"/>
            <a:chOff x="944640" y="4587120"/>
            <a:chExt cx="3035160" cy="914760"/>
          </a:xfrm>
        </p:grpSpPr>
        <p:sp>
          <p:nvSpPr>
            <p:cNvPr id="720" name="CustomShape 17"/>
            <p:cNvSpPr/>
            <p:nvPr/>
          </p:nvSpPr>
          <p:spPr>
            <a:xfrm>
              <a:off x="944640" y="4863960"/>
              <a:ext cx="2984760" cy="6379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fr-FR" sz="1200" spc="-1" strike="noStrike">
                  <a:solidFill>
                    <a:srgbClr val="404040"/>
                  </a:solidFill>
                  <a:latin typeface="Tw Cen MT"/>
                </a:rPr>
                <a:t>La détection des véhicules va génèrer les cadres qui englobe chaque véhicule dans soit une image ou une séquence vidéo.</a:t>
              </a:r>
              <a:endParaRPr b="0" lang="fr-FR" sz="1200" spc="-1" strike="noStrike">
                <a:latin typeface="Arial"/>
              </a:endParaRPr>
            </a:p>
          </p:txBody>
        </p:sp>
        <p:sp>
          <p:nvSpPr>
            <p:cNvPr id="721" name="CustomShape 18"/>
            <p:cNvSpPr/>
            <p:nvPr/>
          </p:nvSpPr>
          <p:spPr>
            <a:xfrm>
              <a:off x="944640" y="4587120"/>
              <a:ext cx="3035160" cy="3034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fr-FR" sz="1400" spc="-1" strike="noStrike">
                  <a:solidFill>
                    <a:srgbClr val="404040"/>
                  </a:solidFill>
                  <a:latin typeface="Tw Cen MT"/>
                </a:rPr>
                <a:t>Cadres génèré pour la détection</a:t>
              </a:r>
              <a:endParaRPr b="0" lang="fr-FR" sz="1400" spc="-1" strike="noStrike">
                <a:latin typeface="Arial"/>
              </a:endParaRPr>
            </a:p>
          </p:txBody>
        </p:sp>
      </p:grpSp>
      <p:grpSp>
        <p:nvGrpSpPr>
          <p:cNvPr id="722" name="Group 19"/>
          <p:cNvGrpSpPr/>
          <p:nvPr/>
        </p:nvGrpSpPr>
        <p:grpSpPr>
          <a:xfrm>
            <a:off x="944640" y="2069280"/>
            <a:ext cx="3139200" cy="1097280"/>
            <a:chOff x="944640" y="2069280"/>
            <a:chExt cx="3139200" cy="1097280"/>
          </a:xfrm>
        </p:grpSpPr>
        <p:sp>
          <p:nvSpPr>
            <p:cNvPr id="723" name="CustomShape 20"/>
            <p:cNvSpPr/>
            <p:nvPr/>
          </p:nvSpPr>
          <p:spPr>
            <a:xfrm>
              <a:off x="944640" y="2346120"/>
              <a:ext cx="3062880" cy="8204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fr-FR" sz="1200" spc="-1" strike="noStrike">
                  <a:solidFill>
                    <a:srgbClr val="404040"/>
                  </a:solidFill>
                  <a:latin typeface="Tw Cen MT"/>
                </a:rPr>
                <a:t>Cette problématique consiste à faire le choix entre, concevoir un modèle depuis le début, ou bien choisir un modèle existant et travailler dessus.</a:t>
              </a:r>
              <a:endParaRPr b="0" lang="fr-FR" sz="1200" spc="-1" strike="noStrike">
                <a:latin typeface="Arial"/>
              </a:endParaRPr>
            </a:p>
          </p:txBody>
        </p:sp>
        <p:sp>
          <p:nvSpPr>
            <p:cNvPr id="724" name="CustomShape 21"/>
            <p:cNvSpPr/>
            <p:nvPr/>
          </p:nvSpPr>
          <p:spPr>
            <a:xfrm>
              <a:off x="944640" y="2069280"/>
              <a:ext cx="3139200" cy="3034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fr-FR" sz="1400" spc="-1" strike="noStrike">
                  <a:solidFill>
                    <a:srgbClr val="404040"/>
                  </a:solidFill>
                  <a:latin typeface="Tw Cen MT"/>
                </a:rPr>
                <a:t>Le modèle et son type</a:t>
              </a:r>
              <a:endParaRPr b="0" lang="fr-FR" sz="1400" spc="-1" strike="noStrike">
                <a:latin typeface="Arial"/>
              </a:endParaRPr>
            </a:p>
          </p:txBody>
        </p:sp>
      </p:grpSp>
      <p:grpSp>
        <p:nvGrpSpPr>
          <p:cNvPr id="725" name="Group 22"/>
          <p:cNvGrpSpPr/>
          <p:nvPr/>
        </p:nvGrpSpPr>
        <p:grpSpPr>
          <a:xfrm>
            <a:off x="8235360" y="4587120"/>
            <a:ext cx="3065760" cy="1644840"/>
            <a:chOff x="8235360" y="4587120"/>
            <a:chExt cx="3065760" cy="1644840"/>
          </a:xfrm>
        </p:grpSpPr>
        <p:sp>
          <p:nvSpPr>
            <p:cNvPr id="726" name="CustomShape 23"/>
            <p:cNvSpPr/>
            <p:nvPr/>
          </p:nvSpPr>
          <p:spPr>
            <a:xfrm>
              <a:off x="8235360" y="4863960"/>
              <a:ext cx="3065760" cy="136800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0" lang="fr-FR" sz="1200" spc="-1" strike="noStrike">
                  <a:solidFill>
                    <a:srgbClr val="404040"/>
                  </a:solidFill>
                  <a:latin typeface="Tw Cen MT"/>
                </a:rPr>
                <a:t>Les données de base sont représentés sous forme de matrices à 3 dimensions parce qu’il y a 3 canaux de couleurs, RGB, et les résultats finaux sont mis sous forme d’un vecteur qui représente essentiellement l’information sur les cadres de detection, la classe détectée et coordonnées du centre des cadres .  </a:t>
              </a:r>
              <a:endParaRPr b="0" lang="fr-FR" sz="1200" spc="-1" strike="noStrike">
                <a:latin typeface="Arial"/>
              </a:endParaRPr>
            </a:p>
          </p:txBody>
        </p:sp>
        <p:sp>
          <p:nvSpPr>
            <p:cNvPr id="727" name="CustomShape 24"/>
            <p:cNvSpPr/>
            <p:nvPr/>
          </p:nvSpPr>
          <p:spPr>
            <a:xfrm>
              <a:off x="8235360" y="4587120"/>
              <a:ext cx="3065760" cy="30348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1" lang="fr-FR" sz="1400" spc="-1" strike="noStrike">
                  <a:solidFill>
                    <a:srgbClr val="404040"/>
                  </a:solidFill>
                  <a:latin typeface="Tw Cen MT"/>
                </a:rPr>
                <a:t>Représentation des données</a:t>
              </a:r>
              <a:endParaRPr b="0" lang="fr-FR" sz="1400" spc="-1" strike="noStrike">
                <a:latin typeface="Arial"/>
              </a:endParaRPr>
            </a:p>
          </p:txBody>
        </p:sp>
      </p:grpSp>
      <p:grpSp>
        <p:nvGrpSpPr>
          <p:cNvPr id="728" name="Group 25"/>
          <p:cNvGrpSpPr/>
          <p:nvPr/>
        </p:nvGrpSpPr>
        <p:grpSpPr>
          <a:xfrm>
            <a:off x="8235360" y="2069280"/>
            <a:ext cx="3065760" cy="914760"/>
            <a:chOff x="8235360" y="2069280"/>
            <a:chExt cx="3065760" cy="914760"/>
          </a:xfrm>
        </p:grpSpPr>
        <p:sp>
          <p:nvSpPr>
            <p:cNvPr id="729" name="CustomShape 26"/>
            <p:cNvSpPr/>
            <p:nvPr/>
          </p:nvSpPr>
          <p:spPr>
            <a:xfrm>
              <a:off x="8235360" y="2346120"/>
              <a:ext cx="3065760" cy="63792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0" lang="fr-FR" sz="1200" spc="-1" strike="noStrike">
                  <a:solidFill>
                    <a:srgbClr val="404040"/>
                  </a:solidFill>
                  <a:latin typeface="Tw Cen MT"/>
                </a:rPr>
                <a:t>Il existe nombreux algorithmes de detection des véhicules, notamment YOLO qui est le plus connu et utilisé ces dernières années.  </a:t>
              </a:r>
              <a:endParaRPr b="0" lang="fr-FR" sz="1200" spc="-1" strike="noStrike">
                <a:latin typeface="Arial"/>
              </a:endParaRPr>
            </a:p>
          </p:txBody>
        </p:sp>
        <p:sp>
          <p:nvSpPr>
            <p:cNvPr id="730" name="CustomShape 27"/>
            <p:cNvSpPr/>
            <p:nvPr/>
          </p:nvSpPr>
          <p:spPr>
            <a:xfrm>
              <a:off x="8235360" y="2069280"/>
              <a:ext cx="3065760" cy="30348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1" lang="fr-FR" sz="1400" spc="-1" strike="noStrike">
                  <a:solidFill>
                    <a:srgbClr val="404040"/>
                  </a:solidFill>
                  <a:latin typeface="Tw Cen MT"/>
                </a:rPr>
                <a:t>L’Algorithme approprié</a:t>
              </a:r>
              <a:endParaRPr b="0" lang="fr-FR" sz="1400" spc="-1" strike="noStrike">
                <a:latin typeface="Arial"/>
              </a:endParaRPr>
            </a:p>
          </p:txBody>
        </p:sp>
      </p:grpSp>
      <p:sp>
        <p:nvSpPr>
          <p:cNvPr id="731" name="CustomShape 28"/>
          <p:cNvSpPr/>
          <p:nvPr/>
        </p:nvSpPr>
        <p:spPr>
          <a:xfrm>
            <a:off x="5288760" y="3543840"/>
            <a:ext cx="1781280" cy="63900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fr-FR" sz="1800" spc="-1" strike="noStrike">
                <a:solidFill>
                  <a:srgbClr val="42ba97"/>
                </a:solidFill>
                <a:latin typeface="Tw Cen MT"/>
              </a:rPr>
              <a:t>Détection des véhicules</a:t>
            </a:r>
            <a:endParaRPr b="0" lang="fr-FR" sz="18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2" name="CustomShape 1"/>
          <p:cNvSpPr/>
          <p:nvPr/>
        </p:nvSpPr>
        <p:spPr>
          <a:xfrm>
            <a:off x="6581160" y="2468520"/>
            <a:ext cx="5610240" cy="91368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0" lang="fr-FR" sz="5400" spc="-1" strike="noStrike">
                <a:solidFill>
                  <a:srgbClr val="ffffff"/>
                </a:solidFill>
                <a:latin typeface="Tw Cen MT"/>
              </a:rPr>
              <a:t>Etat de l’art</a:t>
            </a:r>
            <a:endParaRPr b="0" lang="fr-FR" sz="54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3" name="TextShape 1"/>
          <p:cNvSpPr txBox="1"/>
          <p:nvPr/>
        </p:nvSpPr>
        <p:spPr>
          <a:xfrm>
            <a:off x="0" y="339480"/>
            <a:ext cx="12191760" cy="792360"/>
          </a:xfrm>
          <a:prstGeom prst="rect">
            <a:avLst/>
          </a:prstGeom>
          <a:noFill/>
          <a:ln>
            <a:noFill/>
          </a:ln>
        </p:spPr>
        <p:txBody>
          <a:bodyPr lIns="45720" rIns="45720" anchor="ctr">
            <a:normAutofit fontScale="91000"/>
          </a:bodyPr>
          <a:p>
            <a:pPr algn="ctr">
              <a:lnSpc>
                <a:spcPct val="100000"/>
              </a:lnSpc>
              <a:spcBef>
                <a:spcPts val="1199"/>
              </a:spcBef>
              <a:spcAft>
                <a:spcPts val="201"/>
              </a:spcAft>
            </a:pPr>
            <a:r>
              <a:rPr b="0" lang="en-US" sz="5400" spc="-1" strike="noStrike">
                <a:solidFill>
                  <a:srgbClr val="404040"/>
                </a:solidFill>
                <a:latin typeface="Tw Cen MT Condensed"/>
              </a:rPr>
              <a:t>Etat de l’art</a:t>
            </a:r>
            <a:endParaRPr b="0" lang="en-US" sz="5400" spc="-1" strike="noStrike">
              <a:solidFill>
                <a:srgbClr val="000000"/>
              </a:solidFill>
              <a:latin typeface="Tw Cen MT"/>
            </a:endParaRPr>
          </a:p>
        </p:txBody>
      </p:sp>
      <p:grpSp>
        <p:nvGrpSpPr>
          <p:cNvPr id="734" name="Group 2"/>
          <p:cNvGrpSpPr/>
          <p:nvPr/>
        </p:nvGrpSpPr>
        <p:grpSpPr>
          <a:xfrm>
            <a:off x="1421280" y="3280320"/>
            <a:ext cx="9290880" cy="935640"/>
            <a:chOff x="1421280" y="3280320"/>
            <a:chExt cx="9290880" cy="935640"/>
          </a:xfrm>
        </p:grpSpPr>
        <p:sp>
          <p:nvSpPr>
            <p:cNvPr id="735" name="CustomShape 3"/>
            <p:cNvSpPr/>
            <p:nvPr/>
          </p:nvSpPr>
          <p:spPr>
            <a:xfrm>
              <a:off x="1421280" y="3369600"/>
              <a:ext cx="3555360" cy="736200"/>
            </a:xfrm>
            <a:custGeom>
              <a:avLst/>
              <a:gdLst/>
              <a:ahLst/>
              <a:rect l="l" t="t" r="r" b="b"/>
              <a:pathLst>
                <a:path w="2484289" h="736452">
                  <a:moveTo>
                    <a:pt x="2116063" y="0"/>
                  </a:moveTo>
                  <a:cubicBezTo>
                    <a:pt x="2319429" y="0"/>
                    <a:pt x="2484289" y="164860"/>
                    <a:pt x="2484289" y="368226"/>
                  </a:cubicBezTo>
                  <a:cubicBezTo>
                    <a:pt x="2484289" y="571592"/>
                    <a:pt x="2319429" y="736452"/>
                    <a:pt x="2116063" y="736452"/>
                  </a:cubicBezTo>
                  <a:cubicBezTo>
                    <a:pt x="1936555" y="736452"/>
                    <a:pt x="1787048" y="608005"/>
                    <a:pt x="1754863" y="437925"/>
                  </a:cubicBezTo>
                  <a:lnTo>
                    <a:pt x="346009" y="437925"/>
                  </a:lnTo>
                  <a:cubicBezTo>
                    <a:pt x="318800" y="502742"/>
                    <a:pt x="254724" y="548245"/>
                    <a:pt x="180020" y="548245"/>
                  </a:cubicBezTo>
                  <a:cubicBezTo>
                    <a:pt x="80598" y="548245"/>
                    <a:pt x="0" y="467647"/>
                    <a:pt x="0" y="368225"/>
                  </a:cubicBezTo>
                  <a:cubicBezTo>
                    <a:pt x="0" y="268803"/>
                    <a:pt x="80598" y="188205"/>
                    <a:pt x="180020" y="188205"/>
                  </a:cubicBezTo>
                  <a:cubicBezTo>
                    <a:pt x="254724" y="188205"/>
                    <a:pt x="318801" y="233709"/>
                    <a:pt x="346009" y="298526"/>
                  </a:cubicBezTo>
                  <a:lnTo>
                    <a:pt x="1754863" y="298526"/>
                  </a:lnTo>
                  <a:cubicBezTo>
                    <a:pt x="1787049" y="128447"/>
                    <a:pt x="1936556" y="0"/>
                    <a:pt x="2116063" y="0"/>
                  </a:cubicBezTo>
                  <a:close/>
                </a:path>
              </a:pathLst>
            </a:custGeom>
            <a:solidFill>
              <a:schemeClr val="accent1"/>
            </a:solidFill>
            <a:ln w="63360">
              <a:solidFill>
                <a:schemeClr val="bg1"/>
              </a:solidFill>
              <a:round/>
            </a:ln>
          </p:spPr>
          <p:style>
            <a:lnRef idx="2">
              <a:schemeClr val="accent1">
                <a:shade val="50000"/>
              </a:schemeClr>
            </a:lnRef>
            <a:fillRef idx="1">
              <a:schemeClr val="accent1"/>
            </a:fillRef>
            <a:effectRef idx="0">
              <a:schemeClr val="accent1"/>
            </a:effectRef>
            <a:fontRef idx="minor"/>
          </p:style>
        </p:sp>
        <p:sp>
          <p:nvSpPr>
            <p:cNvPr id="736" name="CustomShape 4"/>
            <p:cNvSpPr/>
            <p:nvPr/>
          </p:nvSpPr>
          <p:spPr>
            <a:xfrm>
              <a:off x="4210560" y="3380040"/>
              <a:ext cx="3555360" cy="736200"/>
            </a:xfrm>
            <a:custGeom>
              <a:avLst/>
              <a:gdLst/>
              <a:ahLst/>
              <a:rect l="l" t="t" r="r" b="b"/>
              <a:pathLst>
                <a:path w="2484289" h="736452">
                  <a:moveTo>
                    <a:pt x="2116063" y="0"/>
                  </a:moveTo>
                  <a:cubicBezTo>
                    <a:pt x="2319429" y="0"/>
                    <a:pt x="2484289" y="164860"/>
                    <a:pt x="2484289" y="368226"/>
                  </a:cubicBezTo>
                  <a:cubicBezTo>
                    <a:pt x="2484289" y="571592"/>
                    <a:pt x="2319429" y="736452"/>
                    <a:pt x="2116063" y="736452"/>
                  </a:cubicBezTo>
                  <a:cubicBezTo>
                    <a:pt x="1936555" y="736452"/>
                    <a:pt x="1787048" y="608005"/>
                    <a:pt x="1754863" y="437925"/>
                  </a:cubicBezTo>
                  <a:lnTo>
                    <a:pt x="346009" y="437925"/>
                  </a:lnTo>
                  <a:cubicBezTo>
                    <a:pt x="318800" y="502742"/>
                    <a:pt x="254724" y="548245"/>
                    <a:pt x="180020" y="548245"/>
                  </a:cubicBezTo>
                  <a:cubicBezTo>
                    <a:pt x="80598" y="548245"/>
                    <a:pt x="0" y="467647"/>
                    <a:pt x="0" y="368225"/>
                  </a:cubicBezTo>
                  <a:cubicBezTo>
                    <a:pt x="0" y="268803"/>
                    <a:pt x="80598" y="188205"/>
                    <a:pt x="180020" y="188205"/>
                  </a:cubicBezTo>
                  <a:cubicBezTo>
                    <a:pt x="254724" y="188205"/>
                    <a:pt x="318801" y="233709"/>
                    <a:pt x="346009" y="298526"/>
                  </a:cubicBezTo>
                  <a:lnTo>
                    <a:pt x="1754863" y="298526"/>
                  </a:lnTo>
                  <a:cubicBezTo>
                    <a:pt x="1787049" y="128447"/>
                    <a:pt x="1936556" y="0"/>
                    <a:pt x="2116063" y="0"/>
                  </a:cubicBezTo>
                  <a:close/>
                </a:path>
              </a:pathLst>
            </a:custGeom>
            <a:solidFill>
              <a:schemeClr val="accent1"/>
            </a:solidFill>
            <a:ln w="63360">
              <a:solidFill>
                <a:schemeClr val="bg1"/>
              </a:solidFill>
              <a:round/>
            </a:ln>
          </p:spPr>
          <p:style>
            <a:lnRef idx="2">
              <a:schemeClr val="accent1">
                <a:shade val="50000"/>
              </a:schemeClr>
            </a:lnRef>
            <a:fillRef idx="1">
              <a:schemeClr val="accent1"/>
            </a:fillRef>
            <a:effectRef idx="0">
              <a:schemeClr val="accent1"/>
            </a:effectRef>
            <a:fontRef idx="minor"/>
          </p:style>
        </p:sp>
        <p:sp>
          <p:nvSpPr>
            <p:cNvPr id="737" name="CustomShape 5"/>
            <p:cNvSpPr/>
            <p:nvPr/>
          </p:nvSpPr>
          <p:spPr>
            <a:xfrm>
              <a:off x="7005960" y="3380040"/>
              <a:ext cx="3555360" cy="736200"/>
            </a:xfrm>
            <a:custGeom>
              <a:avLst/>
              <a:gdLst/>
              <a:ahLst/>
              <a:rect l="l" t="t" r="r" b="b"/>
              <a:pathLst>
                <a:path w="2484289" h="736452">
                  <a:moveTo>
                    <a:pt x="2116063" y="0"/>
                  </a:moveTo>
                  <a:cubicBezTo>
                    <a:pt x="2319429" y="0"/>
                    <a:pt x="2484289" y="164860"/>
                    <a:pt x="2484289" y="368226"/>
                  </a:cubicBezTo>
                  <a:cubicBezTo>
                    <a:pt x="2484289" y="571592"/>
                    <a:pt x="2319429" y="736452"/>
                    <a:pt x="2116063" y="736452"/>
                  </a:cubicBezTo>
                  <a:cubicBezTo>
                    <a:pt x="1936555" y="736452"/>
                    <a:pt x="1787048" y="608005"/>
                    <a:pt x="1754863" y="437925"/>
                  </a:cubicBezTo>
                  <a:lnTo>
                    <a:pt x="346009" y="437925"/>
                  </a:lnTo>
                  <a:cubicBezTo>
                    <a:pt x="318800" y="502742"/>
                    <a:pt x="254724" y="548245"/>
                    <a:pt x="180020" y="548245"/>
                  </a:cubicBezTo>
                  <a:cubicBezTo>
                    <a:pt x="80598" y="548245"/>
                    <a:pt x="0" y="467647"/>
                    <a:pt x="0" y="368225"/>
                  </a:cubicBezTo>
                  <a:cubicBezTo>
                    <a:pt x="0" y="268803"/>
                    <a:pt x="80598" y="188205"/>
                    <a:pt x="180020" y="188205"/>
                  </a:cubicBezTo>
                  <a:cubicBezTo>
                    <a:pt x="254724" y="188205"/>
                    <a:pt x="318801" y="233709"/>
                    <a:pt x="346009" y="298526"/>
                  </a:cubicBezTo>
                  <a:lnTo>
                    <a:pt x="1754863" y="298526"/>
                  </a:lnTo>
                  <a:cubicBezTo>
                    <a:pt x="1787049" y="128447"/>
                    <a:pt x="1936556" y="0"/>
                    <a:pt x="2116063" y="0"/>
                  </a:cubicBezTo>
                  <a:close/>
                </a:path>
              </a:pathLst>
            </a:custGeom>
            <a:solidFill>
              <a:schemeClr val="accent4"/>
            </a:solidFill>
            <a:ln w="63360">
              <a:solidFill>
                <a:schemeClr val="bg1"/>
              </a:solidFill>
              <a:round/>
            </a:ln>
          </p:spPr>
          <p:style>
            <a:lnRef idx="2">
              <a:schemeClr val="accent1">
                <a:shade val="50000"/>
              </a:schemeClr>
            </a:lnRef>
            <a:fillRef idx="1">
              <a:schemeClr val="accent1"/>
            </a:fillRef>
            <a:effectRef idx="0">
              <a:schemeClr val="accent1"/>
            </a:effectRef>
            <a:fontRef idx="minor"/>
          </p:style>
        </p:sp>
        <p:sp>
          <p:nvSpPr>
            <p:cNvPr id="738" name="CustomShape 6"/>
            <p:cNvSpPr/>
            <p:nvPr/>
          </p:nvSpPr>
          <p:spPr>
            <a:xfrm>
              <a:off x="9372600" y="3280320"/>
              <a:ext cx="1339560" cy="935640"/>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p:style>
        </p:sp>
        <p:sp>
          <p:nvSpPr>
            <p:cNvPr id="739" name="CustomShape 7"/>
            <p:cNvSpPr/>
            <p:nvPr/>
          </p:nvSpPr>
          <p:spPr>
            <a:xfrm>
              <a:off x="9830520" y="3577680"/>
              <a:ext cx="487800" cy="34056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p:style>
        </p:sp>
      </p:grpSp>
      <p:grpSp>
        <p:nvGrpSpPr>
          <p:cNvPr id="740" name="Group 8"/>
          <p:cNvGrpSpPr/>
          <p:nvPr/>
        </p:nvGrpSpPr>
        <p:grpSpPr>
          <a:xfrm>
            <a:off x="2363760" y="4443120"/>
            <a:ext cx="2761560" cy="1548360"/>
            <a:chOff x="2363760" y="4443120"/>
            <a:chExt cx="2761560" cy="1548360"/>
          </a:xfrm>
        </p:grpSpPr>
        <p:sp>
          <p:nvSpPr>
            <p:cNvPr id="741" name="CustomShape 9"/>
            <p:cNvSpPr/>
            <p:nvPr/>
          </p:nvSpPr>
          <p:spPr>
            <a:xfrm>
              <a:off x="2363760" y="5262120"/>
              <a:ext cx="2761200" cy="72936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0" i="1" lang="fr-FR" sz="1400" spc="-1" strike="noStrike">
                  <a:solidFill>
                    <a:srgbClr val="000000"/>
                  </a:solidFill>
                  <a:latin typeface="Tw Cen MT"/>
                </a:rPr>
                <a:t>CNN insensible à l'échelle pour la détection rapide de véhicules</a:t>
              </a:r>
              <a:r>
                <a:rPr b="0" i="1" lang="fr-FR" sz="1600" spc="-1" strike="noStrike">
                  <a:solidFill>
                    <a:srgbClr val="000000"/>
                  </a:solidFill>
                  <a:latin typeface="Tw Cen MT"/>
                </a:rPr>
                <a:t> </a:t>
              </a:r>
              <a:endParaRPr b="0" lang="fr-FR" sz="1600" spc="-1" strike="noStrike">
                <a:latin typeface="Arial"/>
              </a:endParaRPr>
            </a:p>
            <a:p>
              <a:pPr algn="r">
                <a:lnSpc>
                  <a:spcPct val="100000"/>
                </a:lnSpc>
              </a:pPr>
              <a:endParaRPr b="0" lang="fr-FR" sz="1600" spc="-1" strike="noStrike">
                <a:latin typeface="Arial"/>
              </a:endParaRPr>
            </a:p>
          </p:txBody>
        </p:sp>
        <p:sp>
          <p:nvSpPr>
            <p:cNvPr id="742" name="CustomShape 10"/>
            <p:cNvSpPr/>
            <p:nvPr/>
          </p:nvSpPr>
          <p:spPr>
            <a:xfrm>
              <a:off x="3134880" y="4933440"/>
              <a:ext cx="1990440" cy="395280"/>
            </a:xfrm>
            <a:prstGeom prst="rect">
              <a:avLst/>
            </a:prstGeom>
            <a:noFill/>
            <a:ln>
              <a:noFill/>
            </a:ln>
          </p:spPr>
          <p:style>
            <a:lnRef idx="0"/>
            <a:fillRef idx="0"/>
            <a:effectRef idx="0"/>
            <a:fontRef idx="minor"/>
          </p:style>
          <p:txBody>
            <a:bodyPr lIns="108000" rIns="108000" tIns="45000" bIns="45000">
              <a:spAutoFit/>
            </a:bodyPr>
            <a:p>
              <a:pPr algn="r">
                <a:lnSpc>
                  <a:spcPct val="100000"/>
                </a:lnSpc>
              </a:pPr>
              <a:r>
                <a:rPr b="1" i="1" lang="fr-FR" sz="2000" spc="-1" strike="noStrike">
                  <a:solidFill>
                    <a:srgbClr val="000000"/>
                  </a:solidFill>
                  <a:latin typeface="Tw Cen MT"/>
                </a:rPr>
                <a:t>SINet</a:t>
              </a:r>
              <a:r>
                <a:rPr b="1" i="1" lang="fr-FR" sz="1400" spc="-1" strike="noStrike">
                  <a:solidFill>
                    <a:srgbClr val="000000"/>
                  </a:solidFill>
                  <a:latin typeface="Tw Cen MT"/>
                </a:rPr>
                <a:t> </a:t>
              </a:r>
              <a:endParaRPr b="0" lang="fr-FR" sz="1400" spc="-1" strike="noStrike">
                <a:latin typeface="Arial"/>
              </a:endParaRPr>
            </a:p>
          </p:txBody>
        </p:sp>
        <p:sp>
          <p:nvSpPr>
            <p:cNvPr id="743" name="CustomShape 11"/>
            <p:cNvSpPr/>
            <p:nvPr/>
          </p:nvSpPr>
          <p:spPr>
            <a:xfrm>
              <a:off x="3134880" y="4443120"/>
              <a:ext cx="1990440" cy="487800"/>
            </a:xfrm>
            <a:prstGeom prst="rect">
              <a:avLst/>
            </a:prstGeom>
            <a:noFill/>
            <a:ln>
              <a:noFill/>
            </a:ln>
          </p:spPr>
          <p:style>
            <a:lnRef idx="0"/>
            <a:fillRef idx="0"/>
            <a:effectRef idx="0"/>
            <a:fontRef idx="minor"/>
          </p:style>
          <p:txBody>
            <a:bodyPr lIns="108000" rIns="0" tIns="0" bIns="0">
              <a:spAutoFit/>
            </a:bodyPr>
            <a:p>
              <a:pPr algn="r">
                <a:lnSpc>
                  <a:spcPct val="100000"/>
                </a:lnSpc>
              </a:pPr>
              <a:r>
                <a:rPr b="1" lang="fr-FR" sz="3200" spc="-1" strike="noStrike">
                  <a:solidFill>
                    <a:srgbClr val="1cade4"/>
                  </a:solidFill>
                  <a:latin typeface="Tw Cen MT"/>
                </a:rPr>
                <a:t>2018</a:t>
              </a:r>
              <a:endParaRPr b="0" lang="fr-FR" sz="3200" spc="-1" strike="noStrike">
                <a:latin typeface="Arial"/>
              </a:endParaRPr>
            </a:p>
          </p:txBody>
        </p:sp>
      </p:grpSp>
      <p:grpSp>
        <p:nvGrpSpPr>
          <p:cNvPr id="744" name="Group 12"/>
          <p:cNvGrpSpPr/>
          <p:nvPr/>
        </p:nvGrpSpPr>
        <p:grpSpPr>
          <a:xfrm>
            <a:off x="6730560" y="1860840"/>
            <a:ext cx="3958920" cy="1396080"/>
            <a:chOff x="6730560" y="1860840"/>
            <a:chExt cx="3958920" cy="1396080"/>
          </a:xfrm>
        </p:grpSpPr>
        <p:sp>
          <p:nvSpPr>
            <p:cNvPr id="745" name="CustomShape 13"/>
            <p:cNvSpPr/>
            <p:nvPr/>
          </p:nvSpPr>
          <p:spPr>
            <a:xfrm>
              <a:off x="6752160" y="2619000"/>
              <a:ext cx="3937320" cy="6379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i="1" lang="fr-FR" sz="1200" spc="-1" strike="noStrike">
                  <a:solidFill>
                    <a:srgbClr val="000000"/>
                  </a:solidFill>
                  <a:latin typeface="Tw Cen MT"/>
                </a:rPr>
                <a:t>Formation d'un détecteur d'objet rapide pour les images de la LiDAR à l'aide de données étiquetées programme nant de capteurs à résolution supérieure</a:t>
              </a:r>
              <a:endParaRPr b="0" lang="fr-FR" sz="1200" spc="-1" strike="noStrike">
                <a:latin typeface="Arial"/>
              </a:endParaRPr>
            </a:p>
          </p:txBody>
        </p:sp>
        <p:sp>
          <p:nvSpPr>
            <p:cNvPr id="746" name="CustomShape 14"/>
            <p:cNvSpPr/>
            <p:nvPr/>
          </p:nvSpPr>
          <p:spPr>
            <a:xfrm>
              <a:off x="6730560" y="2351160"/>
              <a:ext cx="3587400" cy="333720"/>
            </a:xfrm>
            <a:prstGeom prst="rect">
              <a:avLst/>
            </a:prstGeom>
            <a:noFill/>
            <a:ln>
              <a:noFill/>
            </a:ln>
          </p:spPr>
          <p:style>
            <a:lnRef idx="0"/>
            <a:fillRef idx="0"/>
            <a:effectRef idx="0"/>
            <a:fontRef idx="minor"/>
          </p:style>
          <p:txBody>
            <a:bodyPr lIns="108000" rIns="108000" tIns="45000" bIns="45000">
              <a:spAutoFit/>
            </a:bodyPr>
            <a:p>
              <a:pPr>
                <a:lnSpc>
                  <a:spcPct val="100000"/>
                </a:lnSpc>
              </a:pPr>
              <a:r>
                <a:rPr b="1" i="1" lang="fr-FR" sz="1600" spc="-1" strike="noStrike">
                  <a:solidFill>
                    <a:srgbClr val="000000"/>
                  </a:solidFill>
                  <a:latin typeface="Tw Cen MT"/>
                </a:rPr>
                <a:t>Détection d’objet avec LIDAR</a:t>
              </a:r>
              <a:endParaRPr b="0" lang="fr-FR" sz="1600" spc="-1" strike="noStrike">
                <a:latin typeface="Arial"/>
              </a:endParaRPr>
            </a:p>
          </p:txBody>
        </p:sp>
        <p:sp>
          <p:nvSpPr>
            <p:cNvPr id="747" name="CustomShape 15"/>
            <p:cNvSpPr/>
            <p:nvPr/>
          </p:nvSpPr>
          <p:spPr>
            <a:xfrm>
              <a:off x="6730560" y="1860840"/>
              <a:ext cx="1960200" cy="487800"/>
            </a:xfrm>
            <a:prstGeom prst="rect">
              <a:avLst/>
            </a:prstGeom>
            <a:noFill/>
            <a:ln>
              <a:noFill/>
            </a:ln>
          </p:spPr>
          <p:style>
            <a:lnRef idx="0"/>
            <a:fillRef idx="0"/>
            <a:effectRef idx="0"/>
            <a:fontRef idx="minor"/>
          </p:style>
          <p:txBody>
            <a:bodyPr lIns="108000" rIns="0" tIns="0" bIns="0">
              <a:spAutoFit/>
            </a:bodyPr>
            <a:p>
              <a:pPr>
                <a:lnSpc>
                  <a:spcPct val="100000"/>
                </a:lnSpc>
              </a:pPr>
              <a:r>
                <a:rPr b="1" lang="fr-FR" sz="3200" spc="-1" strike="noStrike">
                  <a:solidFill>
                    <a:srgbClr val="1cade4"/>
                  </a:solidFill>
                  <a:latin typeface="Tw Cen MT"/>
                </a:rPr>
                <a:t>2019</a:t>
              </a:r>
              <a:endParaRPr b="0" lang="fr-FR" sz="3200" spc="-1" strike="noStrike">
                <a:latin typeface="Arial"/>
              </a:endParaRPr>
            </a:p>
          </p:txBody>
        </p:sp>
      </p:grpSp>
      <p:grpSp>
        <p:nvGrpSpPr>
          <p:cNvPr id="748" name="Group 16"/>
          <p:cNvGrpSpPr/>
          <p:nvPr/>
        </p:nvGrpSpPr>
        <p:grpSpPr>
          <a:xfrm>
            <a:off x="8710200" y="4431240"/>
            <a:ext cx="1990440" cy="797400"/>
            <a:chOff x="8710200" y="4431240"/>
            <a:chExt cx="1990440" cy="797400"/>
          </a:xfrm>
        </p:grpSpPr>
        <p:sp>
          <p:nvSpPr>
            <p:cNvPr id="749" name="CustomShape 17"/>
            <p:cNvSpPr/>
            <p:nvPr/>
          </p:nvSpPr>
          <p:spPr>
            <a:xfrm>
              <a:off x="8710200" y="4921200"/>
              <a:ext cx="1990440" cy="307440"/>
            </a:xfrm>
            <a:prstGeom prst="rect">
              <a:avLst/>
            </a:prstGeom>
            <a:noFill/>
            <a:ln>
              <a:noFill/>
            </a:ln>
          </p:spPr>
          <p:style>
            <a:lnRef idx="0"/>
            <a:fillRef idx="0"/>
            <a:effectRef idx="0"/>
            <a:fontRef idx="minor"/>
          </p:style>
        </p:sp>
        <p:sp>
          <p:nvSpPr>
            <p:cNvPr id="750" name="CustomShape 18"/>
            <p:cNvSpPr/>
            <p:nvPr/>
          </p:nvSpPr>
          <p:spPr>
            <a:xfrm>
              <a:off x="8710200" y="4431240"/>
              <a:ext cx="1990440" cy="487800"/>
            </a:xfrm>
            <a:prstGeom prst="rect">
              <a:avLst/>
            </a:prstGeom>
            <a:noFill/>
            <a:ln>
              <a:noFill/>
            </a:ln>
          </p:spPr>
          <p:style>
            <a:lnRef idx="0"/>
            <a:fillRef idx="0"/>
            <a:effectRef idx="0"/>
            <a:fontRef idx="minor"/>
          </p:style>
          <p:txBody>
            <a:bodyPr lIns="108000" rIns="0" tIns="0" bIns="0">
              <a:spAutoFit/>
            </a:bodyPr>
            <a:p>
              <a:pPr algn="r">
                <a:lnSpc>
                  <a:spcPct val="100000"/>
                </a:lnSpc>
              </a:pPr>
              <a:r>
                <a:rPr b="1" lang="fr-FR" sz="3200" spc="-1" strike="noStrike">
                  <a:solidFill>
                    <a:srgbClr val="42ba97"/>
                  </a:solidFill>
                  <a:latin typeface="Tw Cen MT"/>
                </a:rPr>
                <a:t>2019</a:t>
              </a:r>
              <a:endParaRPr b="0" lang="fr-FR" sz="3200" spc="-1" strike="noStrike">
                <a:latin typeface="Arial"/>
              </a:endParaRPr>
            </a:p>
          </p:txBody>
        </p:sp>
      </p:grpSp>
      <p:grpSp>
        <p:nvGrpSpPr>
          <p:cNvPr id="751" name="Group 19"/>
          <p:cNvGrpSpPr/>
          <p:nvPr/>
        </p:nvGrpSpPr>
        <p:grpSpPr>
          <a:xfrm>
            <a:off x="943200" y="1821960"/>
            <a:ext cx="3120480" cy="1067400"/>
            <a:chOff x="943200" y="1821960"/>
            <a:chExt cx="3120480" cy="1067400"/>
          </a:xfrm>
        </p:grpSpPr>
        <p:sp>
          <p:nvSpPr>
            <p:cNvPr id="752" name="CustomShape 20"/>
            <p:cNvSpPr/>
            <p:nvPr/>
          </p:nvSpPr>
          <p:spPr>
            <a:xfrm>
              <a:off x="943200" y="2312280"/>
              <a:ext cx="3120480" cy="577080"/>
            </a:xfrm>
            <a:prstGeom prst="rect">
              <a:avLst/>
            </a:prstGeom>
            <a:noFill/>
            <a:ln>
              <a:noFill/>
            </a:ln>
          </p:spPr>
          <p:style>
            <a:lnRef idx="0"/>
            <a:fillRef idx="0"/>
            <a:effectRef idx="0"/>
            <a:fontRef idx="minor"/>
          </p:style>
          <p:txBody>
            <a:bodyPr lIns="108000" rIns="108000" tIns="45000" bIns="45000">
              <a:spAutoFit/>
            </a:bodyPr>
            <a:p>
              <a:pPr>
                <a:lnSpc>
                  <a:spcPct val="100000"/>
                </a:lnSpc>
              </a:pPr>
              <a:r>
                <a:rPr b="1" i="1" lang="fr-FR" sz="1600" spc="-1" strike="noStrike">
                  <a:solidFill>
                    <a:srgbClr val="000000"/>
                  </a:solidFill>
                  <a:latin typeface="Tw Cen MT"/>
                </a:rPr>
                <a:t>Boîtes évolutives pour la détection rapide de véhicules</a:t>
              </a:r>
              <a:r>
                <a:rPr b="0" i="1" lang="fr-FR" sz="1400" spc="-1" strike="noStrike">
                  <a:solidFill>
                    <a:srgbClr val="000000"/>
                  </a:solidFill>
                  <a:latin typeface="Tw Cen MT"/>
                </a:rPr>
                <a:t> </a:t>
              </a:r>
              <a:endParaRPr b="0" lang="fr-FR" sz="1400" spc="-1" strike="noStrike">
                <a:latin typeface="Arial"/>
              </a:endParaRPr>
            </a:p>
          </p:txBody>
        </p:sp>
        <p:sp>
          <p:nvSpPr>
            <p:cNvPr id="753" name="CustomShape 21"/>
            <p:cNvSpPr/>
            <p:nvPr/>
          </p:nvSpPr>
          <p:spPr>
            <a:xfrm>
              <a:off x="943200" y="1821960"/>
              <a:ext cx="3120480" cy="487800"/>
            </a:xfrm>
            <a:prstGeom prst="rect">
              <a:avLst/>
            </a:prstGeom>
            <a:noFill/>
            <a:ln>
              <a:noFill/>
            </a:ln>
          </p:spPr>
          <p:style>
            <a:lnRef idx="0"/>
            <a:fillRef idx="0"/>
            <a:effectRef idx="0"/>
            <a:fontRef idx="minor"/>
          </p:style>
          <p:txBody>
            <a:bodyPr lIns="108000" rIns="0" tIns="0" bIns="0">
              <a:spAutoFit/>
            </a:bodyPr>
            <a:p>
              <a:pPr>
                <a:lnSpc>
                  <a:spcPct val="100000"/>
                </a:lnSpc>
              </a:pPr>
              <a:r>
                <a:rPr b="1" lang="fr-FR" sz="3200" spc="-1" strike="noStrike">
                  <a:solidFill>
                    <a:srgbClr val="1cade4"/>
                  </a:solidFill>
                  <a:latin typeface="Tw Cen MT"/>
                </a:rPr>
                <a:t>2017</a:t>
              </a:r>
              <a:endParaRPr b="0" lang="fr-FR" sz="3200" spc="-1" strike="noStrike">
                <a:latin typeface="Arial"/>
              </a:endParaRPr>
            </a:p>
          </p:txBody>
        </p:sp>
      </p:grpSp>
      <p:sp>
        <p:nvSpPr>
          <p:cNvPr id="754" name="CustomShape 22"/>
          <p:cNvSpPr/>
          <p:nvPr/>
        </p:nvSpPr>
        <p:spPr>
          <a:xfrm>
            <a:off x="9372600" y="4951800"/>
            <a:ext cx="6095520" cy="3646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fr-FR" sz="1800" spc="-1" strike="noStrike">
                <a:solidFill>
                  <a:srgbClr val="000000"/>
                </a:solidFill>
                <a:latin typeface="Lucida Grande"/>
              </a:rPr>
              <a:t>YOLOv3 gaussien:</a:t>
            </a:r>
            <a:endParaRPr b="0" lang="fr-FR" sz="1800" spc="-1" strike="noStrike">
              <a:latin typeface="Arial"/>
            </a:endParaRPr>
          </a:p>
        </p:txBody>
      </p:sp>
      <p:sp>
        <p:nvSpPr>
          <p:cNvPr id="755" name="CustomShape 23"/>
          <p:cNvSpPr/>
          <p:nvPr/>
        </p:nvSpPr>
        <p:spPr>
          <a:xfrm>
            <a:off x="9372600" y="5352480"/>
            <a:ext cx="2761200" cy="11253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i="1" lang="fr-FR" sz="1400" spc="-1" strike="noStrike">
                <a:solidFill>
                  <a:srgbClr val="000000"/>
                </a:solidFill>
                <a:latin typeface="Lucida Grande"/>
              </a:rPr>
              <a:t> </a:t>
            </a:r>
            <a:r>
              <a:rPr b="0" i="1" lang="fr-FR" sz="1400" spc="-1" strike="noStrike">
                <a:solidFill>
                  <a:srgbClr val="000000"/>
                </a:solidFill>
                <a:latin typeface="Lucida Grande"/>
              </a:rPr>
              <a:t>un détecteur d’objets précis et rapide utilisant l’incertitude de localisation pour la conduite autonome</a:t>
            </a:r>
            <a:endParaRPr b="0" lang="fr-FR" sz="1400" spc="-1" strike="noStrike">
              <a:latin typeface="Arial"/>
            </a:endParaRPr>
          </a:p>
          <a:p>
            <a:pPr algn="r">
              <a:lnSpc>
                <a:spcPct val="100000"/>
              </a:lnSpc>
            </a:pPr>
            <a:endParaRPr b="0" lang="fr-FR" sz="14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6" name="TextShape 1"/>
          <p:cNvSpPr txBox="1"/>
          <p:nvPr/>
        </p:nvSpPr>
        <p:spPr>
          <a:xfrm>
            <a:off x="0" y="2493360"/>
            <a:ext cx="12191760" cy="792360"/>
          </a:xfrm>
          <a:prstGeom prst="rect">
            <a:avLst/>
          </a:prstGeom>
          <a:noFill/>
          <a:ln>
            <a:noFill/>
          </a:ln>
        </p:spPr>
        <p:txBody>
          <a:bodyPr lIns="45720" rIns="45720" anchor="ctr">
            <a:normAutofit fontScale="91000"/>
          </a:bodyPr>
          <a:p>
            <a:pPr algn="ctr">
              <a:lnSpc>
                <a:spcPct val="100000"/>
              </a:lnSpc>
              <a:spcBef>
                <a:spcPts val="1199"/>
              </a:spcBef>
              <a:spcAft>
                <a:spcPts val="201"/>
              </a:spcAft>
            </a:pPr>
            <a:r>
              <a:rPr b="1" lang="en-US" sz="5400" spc="-1" strike="noStrike">
                <a:solidFill>
                  <a:srgbClr val="404040"/>
                </a:solidFill>
                <a:latin typeface="Tw Cen MT Condensed"/>
              </a:rPr>
              <a:t>Cadres évolutifs pour la détection des véhicules</a:t>
            </a:r>
            <a:endParaRPr b="0" lang="en-US" sz="5400" spc="-1" strike="noStrike">
              <a:solidFill>
                <a:srgbClr val="000000"/>
              </a:solidFill>
              <a:latin typeface="Tw Cen MT"/>
            </a:endParaRPr>
          </a:p>
        </p:txBody>
      </p:sp>
      <p:sp>
        <p:nvSpPr>
          <p:cNvPr id="757" name="CustomShape 2"/>
          <p:cNvSpPr/>
          <p:nvPr/>
        </p:nvSpPr>
        <p:spPr>
          <a:xfrm>
            <a:off x="330120" y="6358320"/>
            <a:ext cx="1015560" cy="338400"/>
          </a:xfrm>
          <a:prstGeom prst="rect">
            <a:avLst/>
          </a:prstGeom>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8" name="TextShape 1"/>
          <p:cNvSpPr txBox="1"/>
          <p:nvPr/>
        </p:nvSpPr>
        <p:spPr>
          <a:xfrm>
            <a:off x="0" y="2620800"/>
            <a:ext cx="12191760" cy="792360"/>
          </a:xfrm>
          <a:prstGeom prst="rect">
            <a:avLst/>
          </a:prstGeom>
          <a:noFill/>
          <a:ln>
            <a:noFill/>
          </a:ln>
        </p:spPr>
        <p:txBody>
          <a:bodyPr lIns="45720" rIns="45720" anchor="ctr">
            <a:normAutofit fontScale="91000"/>
          </a:bodyPr>
          <a:p>
            <a:pPr algn="ctr">
              <a:lnSpc>
                <a:spcPct val="100000"/>
              </a:lnSpc>
              <a:spcBef>
                <a:spcPts val="1199"/>
              </a:spcBef>
              <a:spcAft>
                <a:spcPts val="201"/>
              </a:spcAft>
            </a:pPr>
            <a:r>
              <a:rPr b="1" lang="en-US" sz="5400" spc="-1" strike="noStrike">
                <a:solidFill>
                  <a:srgbClr val="404040"/>
                </a:solidFill>
                <a:latin typeface="Tw Cen MT Condensed"/>
              </a:rPr>
              <a:t>SiNet</a:t>
            </a:r>
            <a:endParaRPr b="0" lang="en-US" sz="5400" spc="-1" strike="noStrike">
              <a:solidFill>
                <a:srgbClr val="000000"/>
              </a:solidFill>
              <a:latin typeface="Tw Cen MT"/>
            </a:endParaRPr>
          </a:p>
        </p:txBody>
      </p:sp>
      <p:sp>
        <p:nvSpPr>
          <p:cNvPr id="759" name="CustomShape 2"/>
          <p:cNvSpPr/>
          <p:nvPr/>
        </p:nvSpPr>
        <p:spPr>
          <a:xfrm>
            <a:off x="330120" y="6358320"/>
            <a:ext cx="1015560" cy="338400"/>
          </a:xfrm>
          <a:prstGeom prst="rect">
            <a:avLst/>
          </a:prstGeom>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0" name="TextShape 1"/>
          <p:cNvSpPr txBox="1"/>
          <p:nvPr/>
        </p:nvSpPr>
        <p:spPr>
          <a:xfrm>
            <a:off x="0" y="2495520"/>
            <a:ext cx="12191760" cy="792360"/>
          </a:xfrm>
          <a:prstGeom prst="rect">
            <a:avLst/>
          </a:prstGeom>
          <a:noFill/>
          <a:ln>
            <a:noFill/>
          </a:ln>
        </p:spPr>
        <p:txBody>
          <a:bodyPr lIns="45720" rIns="45720" anchor="ctr">
            <a:normAutofit fontScale="91000"/>
          </a:bodyPr>
          <a:p>
            <a:pPr algn="ctr">
              <a:lnSpc>
                <a:spcPct val="100000"/>
              </a:lnSpc>
              <a:spcBef>
                <a:spcPts val="1199"/>
              </a:spcBef>
              <a:spcAft>
                <a:spcPts val="201"/>
              </a:spcAft>
            </a:pPr>
            <a:r>
              <a:rPr b="1" lang="en-US" sz="5400" spc="-1" strike="noStrike">
                <a:solidFill>
                  <a:srgbClr val="404040"/>
                </a:solidFill>
                <a:latin typeface="Tw Cen MT Condensed"/>
              </a:rPr>
              <a:t>Détection d’objet avec LIDAR</a:t>
            </a:r>
            <a:endParaRPr b="0" lang="en-US" sz="5400" spc="-1" strike="noStrike">
              <a:solidFill>
                <a:srgbClr val="000000"/>
              </a:solidFill>
              <a:latin typeface="Tw Cen MT"/>
            </a:endParaRPr>
          </a:p>
        </p:txBody>
      </p:sp>
      <p:sp>
        <p:nvSpPr>
          <p:cNvPr id="761" name="CustomShape 2"/>
          <p:cNvSpPr/>
          <p:nvPr/>
        </p:nvSpPr>
        <p:spPr>
          <a:xfrm>
            <a:off x="330120" y="6358320"/>
            <a:ext cx="1015560" cy="338400"/>
          </a:xfrm>
          <a:prstGeom prst="rect">
            <a:avLst/>
          </a:prstGeom>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2" name="TextShape 1"/>
          <p:cNvSpPr txBox="1"/>
          <p:nvPr/>
        </p:nvSpPr>
        <p:spPr>
          <a:xfrm>
            <a:off x="0" y="2745720"/>
            <a:ext cx="12191760" cy="792360"/>
          </a:xfrm>
          <a:prstGeom prst="rect">
            <a:avLst/>
          </a:prstGeom>
          <a:noFill/>
          <a:ln>
            <a:noFill/>
          </a:ln>
        </p:spPr>
        <p:txBody>
          <a:bodyPr lIns="45720" rIns="45720" anchor="ctr">
            <a:normAutofit fontScale="91000"/>
          </a:bodyPr>
          <a:p>
            <a:pPr algn="ctr">
              <a:lnSpc>
                <a:spcPct val="100000"/>
              </a:lnSpc>
              <a:spcBef>
                <a:spcPts val="1199"/>
              </a:spcBef>
              <a:spcAft>
                <a:spcPts val="201"/>
              </a:spcAft>
            </a:pPr>
            <a:r>
              <a:rPr b="1" lang="en-US" sz="5400" spc="-1" strike="noStrike">
                <a:solidFill>
                  <a:srgbClr val="404040"/>
                </a:solidFill>
                <a:latin typeface="Tw Cen MT Condensed"/>
              </a:rPr>
              <a:t>YOLOv3 gaussien </a:t>
            </a:r>
            <a:endParaRPr b="0" lang="en-US" sz="5400" spc="-1" strike="noStrike">
              <a:solidFill>
                <a:srgbClr val="000000"/>
              </a:solidFill>
              <a:latin typeface="Tw Cen MT"/>
            </a:endParaRPr>
          </a:p>
        </p:txBody>
      </p:sp>
      <p:sp>
        <p:nvSpPr>
          <p:cNvPr id="763" name="CustomShape 2"/>
          <p:cNvSpPr/>
          <p:nvPr/>
        </p:nvSpPr>
        <p:spPr>
          <a:xfrm>
            <a:off x="330120" y="6358320"/>
            <a:ext cx="1015560" cy="338400"/>
          </a:xfrm>
          <a:prstGeom prst="rect">
            <a:avLst/>
          </a:prstGeom>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4" name="CustomShape 1"/>
          <p:cNvSpPr/>
          <p:nvPr/>
        </p:nvSpPr>
        <p:spPr>
          <a:xfrm>
            <a:off x="5332320" y="2468520"/>
            <a:ext cx="6859080" cy="91368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0" lang="fr-FR" sz="5400" spc="-1" strike="noStrike">
                <a:solidFill>
                  <a:srgbClr val="ffffff"/>
                </a:solidFill>
                <a:latin typeface="Tw Cen MT"/>
              </a:rPr>
              <a:t>Expériences et résultats</a:t>
            </a:r>
            <a:endParaRPr b="0" lang="fr-FR" sz="54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5" name="TextShape 1"/>
          <p:cNvSpPr txBox="1"/>
          <p:nvPr/>
        </p:nvSpPr>
        <p:spPr>
          <a:xfrm>
            <a:off x="365760" y="2577240"/>
            <a:ext cx="12191760" cy="792360"/>
          </a:xfrm>
          <a:prstGeom prst="rect">
            <a:avLst/>
          </a:prstGeom>
          <a:noFill/>
          <a:ln>
            <a:noFill/>
          </a:ln>
        </p:spPr>
        <p:txBody>
          <a:bodyPr lIns="45720" rIns="45720" anchor="ctr">
            <a:normAutofit fontScale="91000"/>
          </a:bodyPr>
          <a:p>
            <a:pPr algn="ctr">
              <a:lnSpc>
                <a:spcPct val="100000"/>
              </a:lnSpc>
              <a:spcBef>
                <a:spcPts val="1199"/>
              </a:spcBef>
              <a:spcAft>
                <a:spcPts val="201"/>
              </a:spcAft>
            </a:pPr>
            <a:r>
              <a:rPr b="0" lang="en-US" sz="5400" spc="-1" strike="noStrike">
                <a:solidFill>
                  <a:srgbClr val="404040"/>
                </a:solidFill>
                <a:latin typeface="Tw Cen MT Condensed"/>
              </a:rPr>
              <a:t>Expériences et résultats</a:t>
            </a:r>
            <a:endParaRPr b="0" lang="en-US" sz="5400" spc="-1" strike="noStrike">
              <a:solidFill>
                <a:srgbClr val="000000"/>
              </a:solidFill>
              <a:latin typeface="Tw Cen MT"/>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4" name="CustomShape 1"/>
          <p:cNvSpPr/>
          <p:nvPr/>
        </p:nvSpPr>
        <p:spPr>
          <a:xfrm rot="19506000">
            <a:off x="7176960" y="1098720"/>
            <a:ext cx="4481640" cy="4392000"/>
          </a:xfrm>
          <a:custGeom>
            <a:avLst/>
            <a:gdLst/>
            <a:ahLst/>
            <a:rect l="l" t="t" r="r" b="b"/>
            <a:pathLst>
              <a:path w="476250" h="466725">
                <a:moveTo>
                  <a:pt x="462439" y="160496"/>
                </a:moveTo>
                <a:cubicBezTo>
                  <a:pt x="466249" y="160496"/>
                  <a:pt x="469106" y="157639"/>
                  <a:pt x="469106" y="153829"/>
                </a:cubicBezTo>
                <a:lnTo>
                  <a:pt x="469106" y="149066"/>
                </a:lnTo>
                <a:cubicBezTo>
                  <a:pt x="469106" y="145256"/>
                  <a:pt x="466249" y="142399"/>
                  <a:pt x="462439" y="142399"/>
                </a:cubicBezTo>
                <a:lnTo>
                  <a:pt x="415766" y="142399"/>
                </a:lnTo>
                <a:lnTo>
                  <a:pt x="415766" y="93821"/>
                </a:lnTo>
                <a:cubicBezTo>
                  <a:pt x="415766" y="80486"/>
                  <a:pt x="405289" y="70009"/>
                  <a:pt x="391954" y="70009"/>
                </a:cubicBezTo>
                <a:lnTo>
                  <a:pt x="333851" y="70009"/>
                </a:lnTo>
                <a:lnTo>
                  <a:pt x="333851" y="13811"/>
                </a:lnTo>
                <a:cubicBezTo>
                  <a:pt x="333851" y="10001"/>
                  <a:pt x="330994" y="7144"/>
                  <a:pt x="327184" y="7144"/>
                </a:cubicBezTo>
                <a:lnTo>
                  <a:pt x="322421" y="7144"/>
                </a:lnTo>
                <a:cubicBezTo>
                  <a:pt x="318611" y="7144"/>
                  <a:pt x="315754" y="10001"/>
                  <a:pt x="315754" y="13811"/>
                </a:cubicBezTo>
                <a:lnTo>
                  <a:pt x="315754" y="70009"/>
                </a:lnTo>
                <a:lnTo>
                  <a:pt x="290989" y="70009"/>
                </a:lnTo>
                <a:lnTo>
                  <a:pt x="290989" y="13811"/>
                </a:lnTo>
                <a:cubicBezTo>
                  <a:pt x="290989" y="10001"/>
                  <a:pt x="287179" y="7144"/>
                  <a:pt x="283369" y="7144"/>
                </a:cubicBezTo>
                <a:lnTo>
                  <a:pt x="278606" y="7144"/>
                </a:lnTo>
                <a:cubicBezTo>
                  <a:pt x="274796" y="7144"/>
                  <a:pt x="271939" y="10001"/>
                  <a:pt x="271939" y="13811"/>
                </a:cubicBezTo>
                <a:lnTo>
                  <a:pt x="271939" y="70009"/>
                </a:lnTo>
                <a:lnTo>
                  <a:pt x="247174" y="70009"/>
                </a:lnTo>
                <a:lnTo>
                  <a:pt x="247174" y="13811"/>
                </a:lnTo>
                <a:cubicBezTo>
                  <a:pt x="247174" y="10001"/>
                  <a:pt x="244316" y="7144"/>
                  <a:pt x="240506" y="7144"/>
                </a:cubicBezTo>
                <a:lnTo>
                  <a:pt x="235744" y="7144"/>
                </a:lnTo>
                <a:cubicBezTo>
                  <a:pt x="231934" y="7144"/>
                  <a:pt x="229076" y="10001"/>
                  <a:pt x="229076" y="13811"/>
                </a:cubicBezTo>
                <a:lnTo>
                  <a:pt x="229076" y="70009"/>
                </a:lnTo>
                <a:lnTo>
                  <a:pt x="204311" y="70009"/>
                </a:lnTo>
                <a:lnTo>
                  <a:pt x="204311" y="13811"/>
                </a:lnTo>
                <a:cubicBezTo>
                  <a:pt x="204311" y="10001"/>
                  <a:pt x="201454" y="7144"/>
                  <a:pt x="197644" y="7144"/>
                </a:cubicBezTo>
                <a:lnTo>
                  <a:pt x="192881" y="7144"/>
                </a:lnTo>
                <a:cubicBezTo>
                  <a:pt x="189071" y="7144"/>
                  <a:pt x="186214" y="10001"/>
                  <a:pt x="186214" y="13811"/>
                </a:cubicBezTo>
                <a:lnTo>
                  <a:pt x="186214" y="70009"/>
                </a:lnTo>
                <a:lnTo>
                  <a:pt x="161449" y="70009"/>
                </a:lnTo>
                <a:lnTo>
                  <a:pt x="161449" y="13811"/>
                </a:lnTo>
                <a:cubicBezTo>
                  <a:pt x="161449" y="10001"/>
                  <a:pt x="158591" y="7144"/>
                  <a:pt x="154781" y="7144"/>
                </a:cubicBezTo>
                <a:lnTo>
                  <a:pt x="150019" y="7144"/>
                </a:lnTo>
                <a:cubicBezTo>
                  <a:pt x="146209" y="7144"/>
                  <a:pt x="143351" y="10001"/>
                  <a:pt x="143351" y="13811"/>
                </a:cubicBezTo>
                <a:lnTo>
                  <a:pt x="143351" y="70009"/>
                </a:lnTo>
                <a:lnTo>
                  <a:pt x="88106" y="70009"/>
                </a:lnTo>
                <a:cubicBezTo>
                  <a:pt x="74771" y="70009"/>
                  <a:pt x="64294" y="81439"/>
                  <a:pt x="64294" y="93821"/>
                </a:cubicBezTo>
                <a:lnTo>
                  <a:pt x="64294" y="142399"/>
                </a:lnTo>
                <a:lnTo>
                  <a:pt x="13811" y="142399"/>
                </a:lnTo>
                <a:cubicBezTo>
                  <a:pt x="10001" y="142399"/>
                  <a:pt x="7144" y="145256"/>
                  <a:pt x="7144" y="149066"/>
                </a:cubicBezTo>
                <a:lnTo>
                  <a:pt x="7144" y="153829"/>
                </a:lnTo>
                <a:cubicBezTo>
                  <a:pt x="7144" y="157639"/>
                  <a:pt x="10001" y="160496"/>
                  <a:pt x="13811" y="160496"/>
                </a:cubicBezTo>
                <a:lnTo>
                  <a:pt x="64294" y="160496"/>
                </a:lnTo>
                <a:lnTo>
                  <a:pt x="64294" y="185261"/>
                </a:lnTo>
                <a:lnTo>
                  <a:pt x="13811" y="185261"/>
                </a:lnTo>
                <a:cubicBezTo>
                  <a:pt x="10001" y="185261"/>
                  <a:pt x="7144" y="188119"/>
                  <a:pt x="7144" y="191929"/>
                </a:cubicBezTo>
                <a:lnTo>
                  <a:pt x="7144" y="196691"/>
                </a:lnTo>
                <a:cubicBezTo>
                  <a:pt x="7144" y="200501"/>
                  <a:pt x="10001" y="203359"/>
                  <a:pt x="13811" y="203359"/>
                </a:cubicBezTo>
                <a:lnTo>
                  <a:pt x="64294" y="203359"/>
                </a:lnTo>
                <a:lnTo>
                  <a:pt x="64294" y="228124"/>
                </a:lnTo>
                <a:lnTo>
                  <a:pt x="13811" y="228124"/>
                </a:lnTo>
                <a:cubicBezTo>
                  <a:pt x="10001" y="229076"/>
                  <a:pt x="7144" y="231934"/>
                  <a:pt x="7144" y="235744"/>
                </a:cubicBezTo>
                <a:lnTo>
                  <a:pt x="7144" y="240506"/>
                </a:lnTo>
                <a:cubicBezTo>
                  <a:pt x="7144" y="244316"/>
                  <a:pt x="10001" y="247174"/>
                  <a:pt x="13811" y="247174"/>
                </a:cubicBezTo>
                <a:lnTo>
                  <a:pt x="64294" y="247174"/>
                </a:lnTo>
                <a:lnTo>
                  <a:pt x="64294" y="271939"/>
                </a:lnTo>
                <a:lnTo>
                  <a:pt x="13811" y="271939"/>
                </a:lnTo>
                <a:cubicBezTo>
                  <a:pt x="10001" y="271939"/>
                  <a:pt x="7144" y="274796"/>
                  <a:pt x="7144" y="278606"/>
                </a:cubicBezTo>
                <a:lnTo>
                  <a:pt x="7144" y="283369"/>
                </a:lnTo>
                <a:cubicBezTo>
                  <a:pt x="7144" y="287179"/>
                  <a:pt x="10001" y="290036"/>
                  <a:pt x="13811" y="290036"/>
                </a:cubicBezTo>
                <a:lnTo>
                  <a:pt x="64294" y="290036"/>
                </a:lnTo>
                <a:lnTo>
                  <a:pt x="64294" y="314801"/>
                </a:lnTo>
                <a:lnTo>
                  <a:pt x="13811" y="314801"/>
                </a:lnTo>
                <a:cubicBezTo>
                  <a:pt x="10001" y="314801"/>
                  <a:pt x="7144" y="317659"/>
                  <a:pt x="7144" y="321469"/>
                </a:cubicBezTo>
                <a:lnTo>
                  <a:pt x="7144" y="326231"/>
                </a:lnTo>
                <a:cubicBezTo>
                  <a:pt x="7144" y="330041"/>
                  <a:pt x="10001" y="332899"/>
                  <a:pt x="13811" y="332899"/>
                </a:cubicBezTo>
                <a:lnTo>
                  <a:pt x="64294" y="332899"/>
                </a:lnTo>
                <a:lnTo>
                  <a:pt x="64294" y="380524"/>
                </a:lnTo>
                <a:cubicBezTo>
                  <a:pt x="64294" y="393859"/>
                  <a:pt x="74771" y="404336"/>
                  <a:pt x="88106" y="404336"/>
                </a:cubicBezTo>
                <a:lnTo>
                  <a:pt x="142399" y="404336"/>
                </a:lnTo>
                <a:lnTo>
                  <a:pt x="142399" y="461486"/>
                </a:lnTo>
                <a:cubicBezTo>
                  <a:pt x="142399" y="465296"/>
                  <a:pt x="145256" y="468154"/>
                  <a:pt x="149066" y="468154"/>
                </a:cubicBezTo>
                <a:lnTo>
                  <a:pt x="153829" y="468154"/>
                </a:lnTo>
                <a:cubicBezTo>
                  <a:pt x="157639" y="468154"/>
                  <a:pt x="160496" y="465296"/>
                  <a:pt x="160496" y="461486"/>
                </a:cubicBezTo>
                <a:lnTo>
                  <a:pt x="160496" y="404336"/>
                </a:lnTo>
                <a:lnTo>
                  <a:pt x="185261" y="404336"/>
                </a:lnTo>
                <a:lnTo>
                  <a:pt x="185261" y="461486"/>
                </a:lnTo>
                <a:cubicBezTo>
                  <a:pt x="185261" y="465296"/>
                  <a:pt x="188119" y="468154"/>
                  <a:pt x="191929" y="468154"/>
                </a:cubicBezTo>
                <a:lnTo>
                  <a:pt x="196691" y="468154"/>
                </a:lnTo>
                <a:cubicBezTo>
                  <a:pt x="200501" y="468154"/>
                  <a:pt x="203359" y="465296"/>
                  <a:pt x="203359" y="461486"/>
                </a:cubicBezTo>
                <a:lnTo>
                  <a:pt x="203359" y="404336"/>
                </a:lnTo>
                <a:lnTo>
                  <a:pt x="228124" y="404336"/>
                </a:lnTo>
                <a:lnTo>
                  <a:pt x="228124" y="461486"/>
                </a:lnTo>
                <a:cubicBezTo>
                  <a:pt x="228124" y="465296"/>
                  <a:pt x="230981" y="468154"/>
                  <a:pt x="234791" y="468154"/>
                </a:cubicBezTo>
                <a:lnTo>
                  <a:pt x="239554" y="468154"/>
                </a:lnTo>
                <a:cubicBezTo>
                  <a:pt x="243364" y="468154"/>
                  <a:pt x="246221" y="465296"/>
                  <a:pt x="246221" y="461486"/>
                </a:cubicBezTo>
                <a:lnTo>
                  <a:pt x="246221" y="404336"/>
                </a:lnTo>
                <a:lnTo>
                  <a:pt x="270986" y="404336"/>
                </a:lnTo>
                <a:lnTo>
                  <a:pt x="270986" y="461486"/>
                </a:lnTo>
                <a:cubicBezTo>
                  <a:pt x="270986" y="465296"/>
                  <a:pt x="273844" y="468154"/>
                  <a:pt x="277654" y="468154"/>
                </a:cubicBezTo>
                <a:lnTo>
                  <a:pt x="283369" y="468154"/>
                </a:lnTo>
                <a:cubicBezTo>
                  <a:pt x="287179" y="468154"/>
                  <a:pt x="290036" y="465296"/>
                  <a:pt x="290036" y="461486"/>
                </a:cubicBezTo>
                <a:lnTo>
                  <a:pt x="290036" y="404336"/>
                </a:lnTo>
                <a:lnTo>
                  <a:pt x="314801" y="404336"/>
                </a:lnTo>
                <a:lnTo>
                  <a:pt x="314801" y="461486"/>
                </a:lnTo>
                <a:cubicBezTo>
                  <a:pt x="314801" y="465296"/>
                  <a:pt x="317659" y="468154"/>
                  <a:pt x="321469" y="468154"/>
                </a:cubicBezTo>
                <a:lnTo>
                  <a:pt x="326231" y="468154"/>
                </a:lnTo>
                <a:cubicBezTo>
                  <a:pt x="330041" y="468154"/>
                  <a:pt x="332899" y="465296"/>
                  <a:pt x="332899" y="461486"/>
                </a:cubicBezTo>
                <a:lnTo>
                  <a:pt x="332899" y="404336"/>
                </a:lnTo>
                <a:lnTo>
                  <a:pt x="391001" y="404336"/>
                </a:lnTo>
                <a:cubicBezTo>
                  <a:pt x="404336" y="404336"/>
                  <a:pt x="414814" y="393859"/>
                  <a:pt x="414814" y="380524"/>
                </a:cubicBezTo>
                <a:lnTo>
                  <a:pt x="414814" y="332899"/>
                </a:lnTo>
                <a:lnTo>
                  <a:pt x="461486" y="332899"/>
                </a:lnTo>
                <a:cubicBezTo>
                  <a:pt x="465296" y="332899"/>
                  <a:pt x="468154" y="330041"/>
                  <a:pt x="468154" y="326231"/>
                </a:cubicBezTo>
                <a:lnTo>
                  <a:pt x="468154" y="321469"/>
                </a:lnTo>
                <a:cubicBezTo>
                  <a:pt x="468154" y="317659"/>
                  <a:pt x="465296" y="314801"/>
                  <a:pt x="461486" y="314801"/>
                </a:cubicBezTo>
                <a:lnTo>
                  <a:pt x="414814" y="314801"/>
                </a:lnTo>
                <a:lnTo>
                  <a:pt x="414814" y="290036"/>
                </a:lnTo>
                <a:lnTo>
                  <a:pt x="461486" y="290036"/>
                </a:lnTo>
                <a:cubicBezTo>
                  <a:pt x="465296" y="290036"/>
                  <a:pt x="468154" y="287179"/>
                  <a:pt x="468154" y="283369"/>
                </a:cubicBezTo>
                <a:lnTo>
                  <a:pt x="468154" y="278606"/>
                </a:lnTo>
                <a:cubicBezTo>
                  <a:pt x="468154" y="274796"/>
                  <a:pt x="465296" y="271939"/>
                  <a:pt x="461486" y="271939"/>
                </a:cubicBezTo>
                <a:lnTo>
                  <a:pt x="414814" y="271939"/>
                </a:lnTo>
                <a:lnTo>
                  <a:pt x="414814" y="247174"/>
                </a:lnTo>
                <a:lnTo>
                  <a:pt x="461486" y="247174"/>
                </a:lnTo>
                <a:cubicBezTo>
                  <a:pt x="465296" y="247174"/>
                  <a:pt x="468154" y="244316"/>
                  <a:pt x="468154" y="240506"/>
                </a:cubicBezTo>
                <a:lnTo>
                  <a:pt x="468154" y="235744"/>
                </a:lnTo>
                <a:cubicBezTo>
                  <a:pt x="468154" y="231934"/>
                  <a:pt x="465296" y="229076"/>
                  <a:pt x="461486" y="229076"/>
                </a:cubicBezTo>
                <a:lnTo>
                  <a:pt x="414814" y="229076"/>
                </a:lnTo>
                <a:lnTo>
                  <a:pt x="414814" y="204311"/>
                </a:lnTo>
                <a:lnTo>
                  <a:pt x="461486" y="204311"/>
                </a:lnTo>
                <a:cubicBezTo>
                  <a:pt x="465296" y="204311"/>
                  <a:pt x="468154" y="201454"/>
                  <a:pt x="468154" y="197644"/>
                </a:cubicBezTo>
                <a:lnTo>
                  <a:pt x="468154" y="192881"/>
                </a:lnTo>
                <a:cubicBezTo>
                  <a:pt x="468154" y="189071"/>
                  <a:pt x="465296" y="186214"/>
                  <a:pt x="461486" y="186214"/>
                </a:cubicBezTo>
                <a:lnTo>
                  <a:pt x="414814" y="186214"/>
                </a:lnTo>
                <a:lnTo>
                  <a:pt x="414814" y="161449"/>
                </a:lnTo>
                <a:lnTo>
                  <a:pt x="462439" y="161449"/>
                </a:lnTo>
                <a:close/>
              </a:path>
            </a:pathLst>
          </a:custGeom>
          <a:solidFill>
            <a:srgbClr val="8fc4ef">
              <a:alpha val="18000"/>
            </a:srgbClr>
          </a:solidFill>
          <a:ln w="9360">
            <a:noFill/>
          </a:ln>
        </p:spPr>
        <p:style>
          <a:lnRef idx="0"/>
          <a:fillRef idx="0"/>
          <a:effectRef idx="0"/>
          <a:fontRef idx="minor"/>
        </p:style>
      </p:sp>
      <p:sp>
        <p:nvSpPr>
          <p:cNvPr id="515" name="CustomShape 2"/>
          <p:cNvSpPr/>
          <p:nvPr/>
        </p:nvSpPr>
        <p:spPr>
          <a:xfrm>
            <a:off x="401760" y="219960"/>
            <a:ext cx="6923520" cy="91368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0" lang="fr-FR" sz="5400" spc="-1" strike="noStrike">
                <a:solidFill>
                  <a:srgbClr val="404040"/>
                </a:solidFill>
                <a:latin typeface="Tw Cen MT"/>
              </a:rPr>
              <a:t>Plan de travail</a:t>
            </a:r>
            <a:endParaRPr b="0" lang="fr-FR" sz="5400" spc="-1" strike="noStrike">
              <a:latin typeface="Arial"/>
            </a:endParaRPr>
          </a:p>
        </p:txBody>
      </p:sp>
      <p:grpSp>
        <p:nvGrpSpPr>
          <p:cNvPr id="516" name="Group 3"/>
          <p:cNvGrpSpPr/>
          <p:nvPr/>
        </p:nvGrpSpPr>
        <p:grpSpPr>
          <a:xfrm>
            <a:off x="1571760" y="1298520"/>
            <a:ext cx="5474160" cy="760680"/>
            <a:chOff x="1571760" y="1298520"/>
            <a:chExt cx="5474160" cy="760680"/>
          </a:xfrm>
        </p:grpSpPr>
        <p:sp>
          <p:nvSpPr>
            <p:cNvPr id="517" name="CustomShape 4"/>
            <p:cNvSpPr/>
            <p:nvPr/>
          </p:nvSpPr>
          <p:spPr>
            <a:xfrm>
              <a:off x="2538720" y="1513080"/>
              <a:ext cx="4507200" cy="501840"/>
            </a:xfrm>
            <a:prstGeom prst="rect">
              <a:avLst/>
            </a:prstGeom>
            <a:noFill/>
            <a:ln>
              <a:noFill/>
            </a:ln>
          </p:spPr>
          <p:style>
            <a:lnRef idx="0"/>
            <a:fillRef idx="0"/>
            <a:effectRef idx="0"/>
            <a:fontRef idx="minor"/>
          </p:style>
          <p:txBody>
            <a:bodyPr lIns="108000" rIns="108000" tIns="45000" bIns="45000">
              <a:spAutoFit/>
            </a:bodyPr>
            <a:p>
              <a:pPr>
                <a:lnSpc>
                  <a:spcPct val="100000"/>
                </a:lnSpc>
              </a:pPr>
              <a:r>
                <a:rPr b="1" lang="fr-FR" sz="2700" spc="-1" strike="noStrike">
                  <a:solidFill>
                    <a:srgbClr val="404040"/>
                  </a:solidFill>
                  <a:latin typeface="Tw Cen MT"/>
                </a:rPr>
                <a:t> </a:t>
              </a:r>
              <a:r>
                <a:rPr b="1" lang="fr-FR" sz="2700" spc="-1" strike="noStrike">
                  <a:solidFill>
                    <a:srgbClr val="404040"/>
                  </a:solidFill>
                  <a:latin typeface="Tw Cen MT"/>
                </a:rPr>
                <a:t>Introduction</a:t>
              </a:r>
              <a:endParaRPr b="0" lang="fr-FR" sz="2700" spc="-1" strike="noStrike">
                <a:latin typeface="Arial"/>
              </a:endParaRPr>
            </a:p>
          </p:txBody>
        </p:sp>
        <p:sp>
          <p:nvSpPr>
            <p:cNvPr id="518" name="CustomShape 5"/>
            <p:cNvSpPr/>
            <p:nvPr/>
          </p:nvSpPr>
          <p:spPr>
            <a:xfrm>
              <a:off x="1571760" y="1298520"/>
              <a:ext cx="957600" cy="760680"/>
            </a:xfrm>
            <a:prstGeom prst="rect">
              <a:avLst/>
            </a:prstGeom>
            <a:ln>
              <a:round/>
            </a:ln>
          </p:spPr>
          <p:style>
            <a:lnRef idx="2">
              <a:schemeClr val="accent1">
                <a:shade val="50000"/>
              </a:schemeClr>
            </a:lnRef>
            <a:fillRef idx="1">
              <a:schemeClr val="accent1"/>
            </a:fillRef>
            <a:effectRef idx="0">
              <a:schemeClr val="accent1"/>
            </a:effectRef>
            <a:fontRef idx="minor"/>
          </p:style>
          <p:txBody>
            <a:bodyPr lIns="108000" rIns="108000" tIns="45000" bIns="45000">
              <a:spAutoFit/>
            </a:bodyPr>
            <a:p>
              <a:pPr algn="ctr">
                <a:lnSpc>
                  <a:spcPct val="100000"/>
                </a:lnSpc>
              </a:pPr>
              <a:r>
                <a:rPr b="1" lang="fr-FR" sz="4400" spc="-1" strike="noStrike">
                  <a:solidFill>
                    <a:srgbClr val="404040"/>
                  </a:solidFill>
                  <a:latin typeface="Tw Cen MT"/>
                </a:rPr>
                <a:t>01</a:t>
              </a:r>
              <a:endParaRPr b="0" lang="fr-FR" sz="4400" spc="-1" strike="noStrike">
                <a:latin typeface="Arial"/>
              </a:endParaRPr>
            </a:p>
          </p:txBody>
        </p:sp>
      </p:grpSp>
      <p:grpSp>
        <p:nvGrpSpPr>
          <p:cNvPr id="519" name="Group 6"/>
          <p:cNvGrpSpPr/>
          <p:nvPr/>
        </p:nvGrpSpPr>
        <p:grpSpPr>
          <a:xfrm>
            <a:off x="1572480" y="2351520"/>
            <a:ext cx="5430600" cy="760680"/>
            <a:chOff x="1572480" y="2351520"/>
            <a:chExt cx="5430600" cy="760680"/>
          </a:xfrm>
        </p:grpSpPr>
        <p:sp>
          <p:nvSpPr>
            <p:cNvPr id="520" name="CustomShape 7"/>
            <p:cNvSpPr/>
            <p:nvPr/>
          </p:nvSpPr>
          <p:spPr>
            <a:xfrm>
              <a:off x="2495880" y="2537280"/>
              <a:ext cx="4507200" cy="501840"/>
            </a:xfrm>
            <a:prstGeom prst="rect">
              <a:avLst/>
            </a:prstGeom>
            <a:noFill/>
            <a:ln>
              <a:noFill/>
            </a:ln>
          </p:spPr>
          <p:style>
            <a:lnRef idx="0"/>
            <a:fillRef idx="0"/>
            <a:effectRef idx="0"/>
            <a:fontRef idx="minor"/>
          </p:style>
          <p:txBody>
            <a:bodyPr lIns="108000" rIns="108000" tIns="45000" bIns="45000">
              <a:spAutoFit/>
            </a:bodyPr>
            <a:p>
              <a:pPr>
                <a:lnSpc>
                  <a:spcPct val="100000"/>
                </a:lnSpc>
              </a:pPr>
              <a:r>
                <a:rPr b="1" lang="fr-FR" sz="2700" spc="-1" strike="noStrike">
                  <a:solidFill>
                    <a:srgbClr val="404040"/>
                  </a:solidFill>
                  <a:latin typeface="Tw Cen MT"/>
                </a:rPr>
                <a:t> </a:t>
              </a:r>
              <a:r>
                <a:rPr b="1" lang="fr-FR" sz="2700" spc="-1" strike="noStrike">
                  <a:solidFill>
                    <a:srgbClr val="404040"/>
                  </a:solidFill>
                  <a:latin typeface="Tw Cen MT"/>
                </a:rPr>
                <a:t>Problématique</a:t>
              </a:r>
              <a:endParaRPr b="0" lang="fr-FR" sz="2700" spc="-1" strike="noStrike">
                <a:latin typeface="Arial"/>
              </a:endParaRPr>
            </a:p>
          </p:txBody>
        </p:sp>
        <p:sp>
          <p:nvSpPr>
            <p:cNvPr id="521" name="CustomShape 8"/>
            <p:cNvSpPr/>
            <p:nvPr/>
          </p:nvSpPr>
          <p:spPr>
            <a:xfrm>
              <a:off x="1572480" y="2351520"/>
              <a:ext cx="957600" cy="760680"/>
            </a:xfrm>
            <a:prstGeom prst="rect">
              <a:avLst/>
            </a:prstGeom>
            <a:ln>
              <a:round/>
            </a:ln>
          </p:spPr>
          <p:style>
            <a:lnRef idx="2">
              <a:schemeClr val="accent1">
                <a:shade val="50000"/>
              </a:schemeClr>
            </a:lnRef>
            <a:fillRef idx="1">
              <a:schemeClr val="accent1"/>
            </a:fillRef>
            <a:effectRef idx="0">
              <a:schemeClr val="accent1"/>
            </a:effectRef>
            <a:fontRef idx="minor"/>
          </p:style>
          <p:txBody>
            <a:bodyPr lIns="108000" rIns="108000" tIns="45000" bIns="45000">
              <a:spAutoFit/>
            </a:bodyPr>
            <a:p>
              <a:pPr algn="ctr">
                <a:lnSpc>
                  <a:spcPct val="100000"/>
                </a:lnSpc>
              </a:pPr>
              <a:r>
                <a:rPr b="1" lang="fr-FR" sz="4400" spc="-1" strike="noStrike">
                  <a:solidFill>
                    <a:srgbClr val="404040"/>
                  </a:solidFill>
                  <a:latin typeface="Tw Cen MT"/>
                </a:rPr>
                <a:t>02</a:t>
              </a:r>
              <a:endParaRPr b="0" lang="fr-FR" sz="4400" spc="-1" strike="noStrike">
                <a:latin typeface="Arial"/>
              </a:endParaRPr>
            </a:p>
          </p:txBody>
        </p:sp>
      </p:grpSp>
      <p:grpSp>
        <p:nvGrpSpPr>
          <p:cNvPr id="522" name="Group 9"/>
          <p:cNvGrpSpPr/>
          <p:nvPr/>
        </p:nvGrpSpPr>
        <p:grpSpPr>
          <a:xfrm>
            <a:off x="1570680" y="3457800"/>
            <a:ext cx="5478840" cy="847800"/>
            <a:chOff x="1570680" y="3457800"/>
            <a:chExt cx="5478840" cy="847800"/>
          </a:xfrm>
        </p:grpSpPr>
        <p:sp>
          <p:nvSpPr>
            <p:cNvPr id="523" name="CustomShape 10"/>
            <p:cNvSpPr/>
            <p:nvPr/>
          </p:nvSpPr>
          <p:spPr>
            <a:xfrm>
              <a:off x="2542320" y="4029120"/>
              <a:ext cx="4507200" cy="276480"/>
            </a:xfrm>
            <a:prstGeom prst="rect">
              <a:avLst/>
            </a:prstGeom>
            <a:noFill/>
            <a:ln>
              <a:noFill/>
            </a:ln>
          </p:spPr>
          <p:style>
            <a:lnRef idx="0"/>
            <a:fillRef idx="0"/>
            <a:effectRef idx="0"/>
            <a:fontRef idx="minor"/>
          </p:style>
        </p:sp>
        <p:sp>
          <p:nvSpPr>
            <p:cNvPr id="524" name="CustomShape 11"/>
            <p:cNvSpPr/>
            <p:nvPr/>
          </p:nvSpPr>
          <p:spPr>
            <a:xfrm>
              <a:off x="2483280" y="3604680"/>
              <a:ext cx="4507200" cy="501840"/>
            </a:xfrm>
            <a:prstGeom prst="rect">
              <a:avLst/>
            </a:prstGeom>
            <a:noFill/>
            <a:ln>
              <a:noFill/>
            </a:ln>
          </p:spPr>
          <p:style>
            <a:lnRef idx="0"/>
            <a:fillRef idx="0"/>
            <a:effectRef idx="0"/>
            <a:fontRef idx="minor"/>
          </p:style>
          <p:txBody>
            <a:bodyPr lIns="108000" rIns="108000" tIns="45000" bIns="45000">
              <a:spAutoFit/>
            </a:bodyPr>
            <a:p>
              <a:pPr>
                <a:lnSpc>
                  <a:spcPct val="100000"/>
                </a:lnSpc>
              </a:pPr>
              <a:r>
                <a:rPr b="1" lang="fr-FR" sz="2700" spc="-1" strike="noStrike">
                  <a:solidFill>
                    <a:srgbClr val="404040"/>
                  </a:solidFill>
                  <a:latin typeface="Tw Cen MT"/>
                </a:rPr>
                <a:t> </a:t>
              </a:r>
              <a:r>
                <a:rPr b="1" lang="fr-FR" sz="2700" spc="-1" strike="noStrike">
                  <a:solidFill>
                    <a:srgbClr val="404040"/>
                  </a:solidFill>
                  <a:latin typeface="Tw Cen MT"/>
                </a:rPr>
                <a:t>Etat de l’art</a:t>
              </a:r>
              <a:endParaRPr b="0" lang="fr-FR" sz="2700" spc="-1" strike="noStrike">
                <a:latin typeface="Arial"/>
              </a:endParaRPr>
            </a:p>
          </p:txBody>
        </p:sp>
        <p:sp>
          <p:nvSpPr>
            <p:cNvPr id="525" name="CustomShape 12"/>
            <p:cNvSpPr/>
            <p:nvPr/>
          </p:nvSpPr>
          <p:spPr>
            <a:xfrm>
              <a:off x="1570680" y="3457800"/>
              <a:ext cx="957600" cy="760680"/>
            </a:xfrm>
            <a:prstGeom prst="rect">
              <a:avLst/>
            </a:prstGeom>
            <a:ln>
              <a:round/>
            </a:ln>
          </p:spPr>
          <p:style>
            <a:lnRef idx="2">
              <a:schemeClr val="accent1">
                <a:shade val="50000"/>
              </a:schemeClr>
            </a:lnRef>
            <a:fillRef idx="1">
              <a:schemeClr val="accent1"/>
            </a:fillRef>
            <a:effectRef idx="0">
              <a:schemeClr val="accent1"/>
            </a:effectRef>
            <a:fontRef idx="minor"/>
          </p:style>
          <p:txBody>
            <a:bodyPr lIns="108000" rIns="108000" tIns="45000" bIns="45000">
              <a:spAutoFit/>
            </a:bodyPr>
            <a:p>
              <a:pPr algn="ctr">
                <a:lnSpc>
                  <a:spcPct val="100000"/>
                </a:lnSpc>
              </a:pPr>
              <a:r>
                <a:rPr b="1" lang="fr-FR" sz="4400" spc="-1" strike="noStrike">
                  <a:solidFill>
                    <a:srgbClr val="404040"/>
                  </a:solidFill>
                  <a:latin typeface="Tw Cen MT"/>
                </a:rPr>
                <a:t>03</a:t>
              </a:r>
              <a:endParaRPr b="0" lang="fr-FR" sz="4400" spc="-1" strike="noStrike">
                <a:latin typeface="Arial"/>
              </a:endParaRPr>
            </a:p>
          </p:txBody>
        </p:sp>
      </p:grpSp>
      <p:grpSp>
        <p:nvGrpSpPr>
          <p:cNvPr id="526" name="Group 13"/>
          <p:cNvGrpSpPr/>
          <p:nvPr/>
        </p:nvGrpSpPr>
        <p:grpSpPr>
          <a:xfrm>
            <a:off x="1570680" y="4564080"/>
            <a:ext cx="5481720" cy="760680"/>
            <a:chOff x="1570680" y="4564080"/>
            <a:chExt cx="5481720" cy="760680"/>
          </a:xfrm>
        </p:grpSpPr>
        <p:sp>
          <p:nvSpPr>
            <p:cNvPr id="527" name="CustomShape 14"/>
            <p:cNvSpPr/>
            <p:nvPr/>
          </p:nvSpPr>
          <p:spPr>
            <a:xfrm>
              <a:off x="2545200" y="4582440"/>
              <a:ext cx="4507200" cy="501840"/>
            </a:xfrm>
            <a:prstGeom prst="rect">
              <a:avLst/>
            </a:prstGeom>
            <a:noFill/>
            <a:ln>
              <a:noFill/>
            </a:ln>
          </p:spPr>
          <p:style>
            <a:lnRef idx="0"/>
            <a:fillRef idx="0"/>
            <a:effectRef idx="0"/>
            <a:fontRef idx="minor"/>
          </p:style>
          <p:txBody>
            <a:bodyPr lIns="108000" rIns="108000" tIns="45000" bIns="45000">
              <a:spAutoFit/>
            </a:bodyPr>
            <a:p>
              <a:pPr>
                <a:lnSpc>
                  <a:spcPct val="100000"/>
                </a:lnSpc>
              </a:pPr>
              <a:r>
                <a:rPr b="1" lang="fr-FR" sz="2700" spc="-1" strike="noStrike">
                  <a:solidFill>
                    <a:srgbClr val="404040"/>
                  </a:solidFill>
                  <a:latin typeface="Tw Cen MT"/>
                </a:rPr>
                <a:t>Experiences et résultats</a:t>
              </a:r>
              <a:endParaRPr b="0" lang="fr-FR" sz="2700" spc="-1" strike="noStrike">
                <a:latin typeface="Arial"/>
              </a:endParaRPr>
            </a:p>
          </p:txBody>
        </p:sp>
        <p:sp>
          <p:nvSpPr>
            <p:cNvPr id="528" name="CustomShape 15"/>
            <p:cNvSpPr/>
            <p:nvPr/>
          </p:nvSpPr>
          <p:spPr>
            <a:xfrm>
              <a:off x="1570680" y="4564080"/>
              <a:ext cx="957600" cy="760680"/>
            </a:xfrm>
            <a:prstGeom prst="rect">
              <a:avLst/>
            </a:prstGeom>
            <a:ln>
              <a:round/>
            </a:ln>
          </p:spPr>
          <p:style>
            <a:lnRef idx="2">
              <a:schemeClr val="accent1">
                <a:shade val="50000"/>
              </a:schemeClr>
            </a:lnRef>
            <a:fillRef idx="1">
              <a:schemeClr val="accent1"/>
            </a:fillRef>
            <a:effectRef idx="0">
              <a:schemeClr val="accent1"/>
            </a:effectRef>
            <a:fontRef idx="minor"/>
          </p:style>
          <p:txBody>
            <a:bodyPr lIns="108000" rIns="108000" tIns="45000" bIns="45000">
              <a:spAutoFit/>
            </a:bodyPr>
            <a:p>
              <a:pPr algn="ctr">
                <a:lnSpc>
                  <a:spcPct val="100000"/>
                </a:lnSpc>
              </a:pPr>
              <a:r>
                <a:rPr b="1" lang="fr-FR" sz="4400" spc="-1" strike="noStrike">
                  <a:solidFill>
                    <a:srgbClr val="404040"/>
                  </a:solidFill>
                  <a:latin typeface="Tw Cen MT"/>
                </a:rPr>
                <a:t>04</a:t>
              </a:r>
              <a:endParaRPr b="0" lang="fr-FR" sz="4400" spc="-1" strike="noStrike">
                <a:latin typeface="Arial"/>
              </a:endParaRPr>
            </a:p>
          </p:txBody>
        </p:sp>
      </p:grpSp>
      <p:grpSp>
        <p:nvGrpSpPr>
          <p:cNvPr id="529" name="Group 16"/>
          <p:cNvGrpSpPr/>
          <p:nvPr/>
        </p:nvGrpSpPr>
        <p:grpSpPr>
          <a:xfrm>
            <a:off x="7697160" y="599040"/>
            <a:ext cx="2884680" cy="5668560"/>
            <a:chOff x="7697160" y="599040"/>
            <a:chExt cx="2884680" cy="5668560"/>
          </a:xfrm>
        </p:grpSpPr>
        <p:sp>
          <p:nvSpPr>
            <p:cNvPr id="530" name="CustomShape 17"/>
            <p:cNvSpPr/>
            <p:nvPr/>
          </p:nvSpPr>
          <p:spPr>
            <a:xfrm flipH="1">
              <a:off x="8059680" y="2940120"/>
              <a:ext cx="187200" cy="102240"/>
            </a:xfrm>
            <a:custGeom>
              <a:avLst/>
              <a:gdLst/>
              <a:ahLst/>
              <a:rect l="l" t="t" r="r" b="b"/>
              <a:pathLst>
                <a:path w="227171" h="124301">
                  <a:moveTo>
                    <a:pt x="127516" y="32790"/>
                  </a:moveTo>
                  <a:lnTo>
                    <a:pt x="124087" y="37505"/>
                  </a:lnTo>
                  <a:lnTo>
                    <a:pt x="118515" y="36647"/>
                  </a:lnTo>
                  <a:lnTo>
                    <a:pt x="79081" y="32361"/>
                  </a:lnTo>
                  <a:lnTo>
                    <a:pt x="3215" y="93226"/>
                  </a:lnTo>
                  <a:cubicBezTo>
                    <a:pt x="11359" y="102656"/>
                    <a:pt x="19502" y="112514"/>
                    <a:pt x="27218" y="121944"/>
                  </a:cubicBezTo>
                  <a:lnTo>
                    <a:pt x="114657" y="51221"/>
                  </a:lnTo>
                  <a:lnTo>
                    <a:pt x="120229" y="52935"/>
                  </a:lnTo>
                  <a:lnTo>
                    <a:pt x="120229" y="52935"/>
                  </a:lnTo>
                  <a:lnTo>
                    <a:pt x="179379" y="76081"/>
                  </a:lnTo>
                  <a:lnTo>
                    <a:pt x="223957" y="40934"/>
                  </a:lnTo>
                  <a:cubicBezTo>
                    <a:pt x="218385" y="28932"/>
                    <a:pt x="212812" y="17359"/>
                    <a:pt x="207240" y="5358"/>
                  </a:cubicBezTo>
                  <a:cubicBezTo>
                    <a:pt x="206812" y="5786"/>
                    <a:pt x="206812" y="5786"/>
                    <a:pt x="206383" y="6215"/>
                  </a:cubicBezTo>
                  <a:cubicBezTo>
                    <a:pt x="189238" y="19931"/>
                    <a:pt x="164806" y="18645"/>
                    <a:pt x="149376" y="3215"/>
                  </a:cubicBezTo>
                  <a:lnTo>
                    <a:pt x="127516" y="32790"/>
                  </a:lnTo>
                  <a:close/>
                </a:path>
              </a:pathLst>
            </a:custGeom>
            <a:solidFill>
              <a:schemeClr val="accent1"/>
            </a:solidFill>
            <a:ln w="9360">
              <a:noFill/>
            </a:ln>
          </p:spPr>
          <p:style>
            <a:lnRef idx="0"/>
            <a:fillRef idx="0"/>
            <a:effectRef idx="0"/>
            <a:fontRef idx="minor"/>
          </p:style>
        </p:sp>
        <p:sp>
          <p:nvSpPr>
            <p:cNvPr id="531" name="CustomShape 18"/>
            <p:cNvSpPr/>
            <p:nvPr/>
          </p:nvSpPr>
          <p:spPr>
            <a:xfrm flipH="1">
              <a:off x="8042400" y="2986560"/>
              <a:ext cx="173160" cy="105840"/>
            </a:xfrm>
            <a:custGeom>
              <a:avLst/>
              <a:gdLst/>
              <a:ahLst/>
              <a:rect l="l" t="t" r="r" b="b"/>
              <a:pathLst>
                <a:path w="210026" h="128587">
                  <a:moveTo>
                    <a:pt x="140803" y="40934"/>
                  </a:moveTo>
                  <a:lnTo>
                    <a:pt x="81653" y="17788"/>
                  </a:lnTo>
                  <a:lnTo>
                    <a:pt x="3215" y="81224"/>
                  </a:lnTo>
                  <a:cubicBezTo>
                    <a:pt x="15216" y="95798"/>
                    <a:pt x="28075" y="110371"/>
                    <a:pt x="39219" y="126230"/>
                  </a:cubicBezTo>
                  <a:lnTo>
                    <a:pt x="88940" y="86368"/>
                  </a:lnTo>
                  <a:lnTo>
                    <a:pt x="93226" y="86368"/>
                  </a:lnTo>
                  <a:lnTo>
                    <a:pt x="141661" y="91940"/>
                  </a:lnTo>
                  <a:lnTo>
                    <a:pt x="210669" y="36219"/>
                  </a:lnTo>
                  <a:cubicBezTo>
                    <a:pt x="205526" y="25075"/>
                    <a:pt x="200382" y="14359"/>
                    <a:pt x="195667" y="3215"/>
                  </a:cubicBezTo>
                  <a:lnTo>
                    <a:pt x="146804" y="42648"/>
                  </a:lnTo>
                  <a:lnTo>
                    <a:pt x="140803" y="40934"/>
                  </a:lnTo>
                  <a:close/>
                </a:path>
              </a:pathLst>
            </a:custGeom>
            <a:solidFill>
              <a:schemeClr val="accent1"/>
            </a:solidFill>
            <a:ln w="9360">
              <a:noFill/>
            </a:ln>
          </p:spPr>
          <p:style>
            <a:lnRef idx="0"/>
            <a:fillRef idx="0"/>
            <a:effectRef idx="0"/>
            <a:fontRef idx="minor"/>
          </p:style>
        </p:sp>
        <p:sp>
          <p:nvSpPr>
            <p:cNvPr id="532" name="CustomShape 19"/>
            <p:cNvSpPr/>
            <p:nvPr/>
          </p:nvSpPr>
          <p:spPr>
            <a:xfrm flipH="1">
              <a:off x="8577360" y="3866400"/>
              <a:ext cx="81000" cy="275760"/>
            </a:xfrm>
            <a:custGeom>
              <a:avLst/>
              <a:gdLst/>
              <a:ahLst/>
              <a:rect l="l" t="t" r="r" b="b"/>
              <a:pathLst>
                <a:path w="98583" h="334327">
                  <a:moveTo>
                    <a:pt x="34076" y="331970"/>
                  </a:moveTo>
                  <a:lnTo>
                    <a:pt x="34076" y="107371"/>
                  </a:lnTo>
                  <a:lnTo>
                    <a:pt x="34076" y="103084"/>
                  </a:lnTo>
                  <a:lnTo>
                    <a:pt x="98798" y="38362"/>
                  </a:lnTo>
                  <a:cubicBezTo>
                    <a:pt x="95798" y="26789"/>
                    <a:pt x="92369" y="14788"/>
                    <a:pt x="89368" y="3215"/>
                  </a:cubicBezTo>
                  <a:lnTo>
                    <a:pt x="3215" y="89368"/>
                  </a:lnTo>
                  <a:lnTo>
                    <a:pt x="3215" y="319969"/>
                  </a:lnTo>
                  <a:cubicBezTo>
                    <a:pt x="13502" y="323826"/>
                    <a:pt x="23789" y="328112"/>
                    <a:pt x="34076" y="331970"/>
                  </a:cubicBezTo>
                  <a:close/>
                </a:path>
              </a:pathLst>
            </a:custGeom>
            <a:solidFill>
              <a:schemeClr val="accent1"/>
            </a:solidFill>
            <a:ln w="9360">
              <a:noFill/>
            </a:ln>
          </p:spPr>
          <p:style>
            <a:lnRef idx="0"/>
            <a:fillRef idx="0"/>
            <a:effectRef idx="0"/>
            <a:fontRef idx="minor"/>
          </p:style>
        </p:sp>
        <p:sp>
          <p:nvSpPr>
            <p:cNvPr id="533" name="CustomShape 20"/>
            <p:cNvSpPr/>
            <p:nvPr/>
          </p:nvSpPr>
          <p:spPr>
            <a:xfrm flipH="1">
              <a:off x="8148240" y="5432400"/>
              <a:ext cx="45720" cy="162360"/>
            </a:xfrm>
            <a:custGeom>
              <a:avLst/>
              <a:gdLst/>
              <a:ahLst/>
              <a:rect l="l" t="t" r="r" b="b"/>
              <a:pathLst>
                <a:path w="55721" h="197167">
                  <a:moveTo>
                    <a:pt x="3215" y="3215"/>
                  </a:moveTo>
                  <a:lnTo>
                    <a:pt x="34933" y="184952"/>
                  </a:lnTo>
                  <a:lnTo>
                    <a:pt x="34933" y="184952"/>
                  </a:lnTo>
                  <a:lnTo>
                    <a:pt x="53364" y="197811"/>
                  </a:lnTo>
                  <a:cubicBezTo>
                    <a:pt x="40934" y="153233"/>
                    <a:pt x="27646" y="109085"/>
                    <a:pt x="17359" y="64080"/>
                  </a:cubicBezTo>
                  <a:cubicBezTo>
                    <a:pt x="12216" y="43934"/>
                    <a:pt x="7930" y="23789"/>
                    <a:pt x="3215" y="3215"/>
                  </a:cubicBezTo>
                  <a:close/>
                </a:path>
              </a:pathLst>
            </a:custGeom>
            <a:solidFill>
              <a:schemeClr val="accent1"/>
            </a:solidFill>
            <a:ln w="9360">
              <a:noFill/>
            </a:ln>
          </p:spPr>
          <p:style>
            <a:lnRef idx="0"/>
            <a:fillRef idx="0"/>
            <a:effectRef idx="0"/>
            <a:fontRef idx="minor"/>
          </p:style>
        </p:sp>
        <p:sp>
          <p:nvSpPr>
            <p:cNvPr id="534" name="CustomShape 21"/>
            <p:cNvSpPr/>
            <p:nvPr/>
          </p:nvSpPr>
          <p:spPr>
            <a:xfrm flipH="1">
              <a:off x="8029440" y="3029040"/>
              <a:ext cx="148320" cy="95400"/>
            </a:xfrm>
            <a:custGeom>
              <a:avLst/>
              <a:gdLst/>
              <a:ahLst/>
              <a:rect l="l" t="t" r="r" b="b"/>
              <a:pathLst>
                <a:path w="180022" h="115728">
                  <a:moveTo>
                    <a:pt x="97512" y="60222"/>
                  </a:moveTo>
                  <a:lnTo>
                    <a:pt x="48649" y="55078"/>
                  </a:lnTo>
                  <a:lnTo>
                    <a:pt x="3215" y="91512"/>
                  </a:lnTo>
                  <a:cubicBezTo>
                    <a:pt x="5786" y="95798"/>
                    <a:pt x="7929" y="100084"/>
                    <a:pt x="9644" y="104799"/>
                  </a:cubicBezTo>
                  <a:cubicBezTo>
                    <a:pt x="11359" y="108228"/>
                    <a:pt x="12216" y="112086"/>
                    <a:pt x="12216" y="115514"/>
                  </a:cubicBezTo>
                  <a:lnTo>
                    <a:pt x="21217" y="108228"/>
                  </a:lnTo>
                  <a:lnTo>
                    <a:pt x="25074" y="108657"/>
                  </a:lnTo>
                  <a:lnTo>
                    <a:pt x="25074" y="108657"/>
                  </a:lnTo>
                  <a:lnTo>
                    <a:pt x="63222" y="112943"/>
                  </a:lnTo>
                  <a:lnTo>
                    <a:pt x="179808" y="19074"/>
                  </a:lnTo>
                  <a:cubicBezTo>
                    <a:pt x="177236" y="13930"/>
                    <a:pt x="174665" y="8358"/>
                    <a:pt x="172522" y="3215"/>
                  </a:cubicBezTo>
                  <a:lnTo>
                    <a:pt x="100941" y="61079"/>
                  </a:lnTo>
                  <a:lnTo>
                    <a:pt x="97512" y="60222"/>
                  </a:lnTo>
                  <a:close/>
                </a:path>
              </a:pathLst>
            </a:custGeom>
            <a:solidFill>
              <a:schemeClr val="accent1"/>
            </a:solidFill>
            <a:ln w="9360">
              <a:noFill/>
            </a:ln>
          </p:spPr>
          <p:style>
            <a:lnRef idx="0"/>
            <a:fillRef idx="0"/>
            <a:effectRef idx="0"/>
            <a:fontRef idx="minor"/>
          </p:style>
        </p:sp>
        <p:sp>
          <p:nvSpPr>
            <p:cNvPr id="535" name="CustomShape 22"/>
            <p:cNvSpPr/>
            <p:nvPr/>
          </p:nvSpPr>
          <p:spPr>
            <a:xfrm flipH="1">
              <a:off x="8208360" y="3416760"/>
              <a:ext cx="17280" cy="34920"/>
            </a:xfrm>
            <a:custGeom>
              <a:avLst/>
              <a:gdLst/>
              <a:ahLst/>
              <a:rect l="l" t="t" r="r" b="b"/>
              <a:pathLst>
                <a:path w="21431" h="42862">
                  <a:moveTo>
                    <a:pt x="3297" y="11359"/>
                  </a:moveTo>
                  <a:cubicBezTo>
                    <a:pt x="2868" y="21217"/>
                    <a:pt x="4154" y="31075"/>
                    <a:pt x="6297" y="40505"/>
                  </a:cubicBezTo>
                  <a:lnTo>
                    <a:pt x="19584" y="27218"/>
                  </a:lnTo>
                  <a:lnTo>
                    <a:pt x="13155" y="3215"/>
                  </a:lnTo>
                  <a:lnTo>
                    <a:pt x="3297" y="11359"/>
                  </a:lnTo>
                  <a:close/>
                </a:path>
              </a:pathLst>
            </a:custGeom>
            <a:solidFill>
              <a:schemeClr val="accent1"/>
            </a:solidFill>
            <a:ln w="9360">
              <a:noFill/>
            </a:ln>
          </p:spPr>
          <p:style>
            <a:lnRef idx="0"/>
            <a:fillRef idx="0"/>
            <a:effectRef idx="0"/>
            <a:fontRef idx="minor"/>
          </p:style>
        </p:sp>
        <p:sp>
          <p:nvSpPr>
            <p:cNvPr id="536" name="CustomShape 23"/>
            <p:cNvSpPr/>
            <p:nvPr/>
          </p:nvSpPr>
          <p:spPr>
            <a:xfrm flipH="1">
              <a:off x="7971480" y="3117600"/>
              <a:ext cx="247320" cy="378360"/>
            </a:xfrm>
            <a:custGeom>
              <a:avLst/>
              <a:gdLst/>
              <a:ahLst/>
              <a:rect l="l" t="t" r="r" b="b"/>
              <a:pathLst>
                <a:path w="300037" h="458628">
                  <a:moveTo>
                    <a:pt x="127944" y="163092"/>
                  </a:moveTo>
                  <a:lnTo>
                    <a:pt x="127087" y="165235"/>
                  </a:lnTo>
                  <a:lnTo>
                    <a:pt x="22931" y="249246"/>
                  </a:lnTo>
                  <a:cubicBezTo>
                    <a:pt x="18645" y="268962"/>
                    <a:pt x="13930" y="288679"/>
                    <a:pt x="8787" y="308396"/>
                  </a:cubicBezTo>
                  <a:lnTo>
                    <a:pt x="10930" y="310539"/>
                  </a:lnTo>
                  <a:lnTo>
                    <a:pt x="11358" y="313111"/>
                  </a:lnTo>
                  <a:lnTo>
                    <a:pt x="16073" y="331542"/>
                  </a:lnTo>
                  <a:lnTo>
                    <a:pt x="202525" y="181523"/>
                  </a:lnTo>
                  <a:cubicBezTo>
                    <a:pt x="196096" y="178951"/>
                    <a:pt x="190095" y="174665"/>
                    <a:pt x="185380" y="169093"/>
                  </a:cubicBezTo>
                  <a:cubicBezTo>
                    <a:pt x="170378" y="150662"/>
                    <a:pt x="173807" y="123658"/>
                    <a:pt x="192238" y="108657"/>
                  </a:cubicBezTo>
                  <a:cubicBezTo>
                    <a:pt x="210669" y="93655"/>
                    <a:pt x="237673" y="96655"/>
                    <a:pt x="252675" y="115086"/>
                  </a:cubicBezTo>
                  <a:cubicBezTo>
                    <a:pt x="267676" y="133517"/>
                    <a:pt x="264676" y="160520"/>
                    <a:pt x="246245" y="175522"/>
                  </a:cubicBezTo>
                  <a:cubicBezTo>
                    <a:pt x="241530" y="179380"/>
                    <a:pt x="236387" y="181523"/>
                    <a:pt x="231243" y="183237"/>
                  </a:cubicBezTo>
                  <a:cubicBezTo>
                    <a:pt x="230814" y="184094"/>
                    <a:pt x="229957" y="184523"/>
                    <a:pt x="229100" y="185380"/>
                  </a:cubicBezTo>
                  <a:lnTo>
                    <a:pt x="21646" y="352544"/>
                  </a:lnTo>
                  <a:lnTo>
                    <a:pt x="31933" y="390263"/>
                  </a:lnTo>
                  <a:lnTo>
                    <a:pt x="33218" y="395407"/>
                  </a:lnTo>
                  <a:lnTo>
                    <a:pt x="3215" y="425410"/>
                  </a:lnTo>
                  <a:cubicBezTo>
                    <a:pt x="4501" y="430125"/>
                    <a:pt x="5786" y="435269"/>
                    <a:pt x="7072" y="439984"/>
                  </a:cubicBezTo>
                  <a:cubicBezTo>
                    <a:pt x="9644" y="453700"/>
                    <a:pt x="25074" y="456700"/>
                    <a:pt x="36647" y="458415"/>
                  </a:cubicBezTo>
                  <a:cubicBezTo>
                    <a:pt x="48220" y="460129"/>
                    <a:pt x="63651" y="457986"/>
                    <a:pt x="67508" y="445127"/>
                  </a:cubicBezTo>
                  <a:cubicBezTo>
                    <a:pt x="88940" y="394978"/>
                    <a:pt x="101798" y="341828"/>
                    <a:pt x="124087" y="291679"/>
                  </a:cubicBezTo>
                  <a:cubicBezTo>
                    <a:pt x="127516" y="284393"/>
                    <a:pt x="131373" y="274963"/>
                    <a:pt x="140375" y="273677"/>
                  </a:cubicBezTo>
                  <a:cubicBezTo>
                    <a:pt x="163949" y="267676"/>
                    <a:pt x="186238" y="280964"/>
                    <a:pt x="209812" y="279678"/>
                  </a:cubicBezTo>
                  <a:cubicBezTo>
                    <a:pt x="214955" y="278821"/>
                    <a:pt x="220099" y="281821"/>
                    <a:pt x="220956" y="286965"/>
                  </a:cubicBezTo>
                  <a:cubicBezTo>
                    <a:pt x="228243" y="309682"/>
                    <a:pt x="232529" y="333685"/>
                    <a:pt x="234243" y="357688"/>
                  </a:cubicBezTo>
                  <a:cubicBezTo>
                    <a:pt x="234243" y="358545"/>
                    <a:pt x="234243" y="359831"/>
                    <a:pt x="234243" y="360688"/>
                  </a:cubicBezTo>
                  <a:lnTo>
                    <a:pt x="271105" y="330684"/>
                  </a:lnTo>
                  <a:lnTo>
                    <a:pt x="299823" y="63222"/>
                  </a:lnTo>
                  <a:lnTo>
                    <a:pt x="299823" y="63222"/>
                  </a:lnTo>
                  <a:cubicBezTo>
                    <a:pt x="290393" y="43077"/>
                    <a:pt x="281392" y="22932"/>
                    <a:pt x="271963" y="3215"/>
                  </a:cubicBezTo>
                  <a:lnTo>
                    <a:pt x="152376" y="100513"/>
                  </a:lnTo>
                  <a:lnTo>
                    <a:pt x="127944" y="163092"/>
                  </a:lnTo>
                  <a:close/>
                </a:path>
              </a:pathLst>
            </a:custGeom>
            <a:solidFill>
              <a:schemeClr val="accent1"/>
            </a:solidFill>
            <a:ln w="9360">
              <a:noFill/>
            </a:ln>
          </p:spPr>
          <p:style>
            <a:lnRef idx="0"/>
            <a:fillRef idx="0"/>
            <a:effectRef idx="0"/>
            <a:fontRef idx="minor"/>
          </p:style>
        </p:sp>
        <p:sp>
          <p:nvSpPr>
            <p:cNvPr id="537" name="CustomShape 24"/>
            <p:cNvSpPr/>
            <p:nvPr/>
          </p:nvSpPr>
          <p:spPr>
            <a:xfrm flipH="1">
              <a:off x="8567280" y="3913200"/>
              <a:ext cx="49320" cy="236880"/>
            </a:xfrm>
            <a:custGeom>
              <a:avLst/>
              <a:gdLst/>
              <a:ahLst/>
              <a:rect l="l" t="t" r="r" b="b"/>
              <a:pathLst>
                <a:path w="60007" h="287178">
                  <a:moveTo>
                    <a:pt x="54221" y="3215"/>
                  </a:moveTo>
                  <a:lnTo>
                    <a:pt x="3215" y="54221"/>
                  </a:lnTo>
                  <a:lnTo>
                    <a:pt x="3215" y="282678"/>
                  </a:lnTo>
                  <a:cubicBezTo>
                    <a:pt x="6215" y="283964"/>
                    <a:pt x="9215" y="284821"/>
                    <a:pt x="12216" y="286107"/>
                  </a:cubicBezTo>
                  <a:lnTo>
                    <a:pt x="12216" y="65794"/>
                  </a:lnTo>
                  <a:lnTo>
                    <a:pt x="11787" y="61508"/>
                  </a:lnTo>
                  <a:lnTo>
                    <a:pt x="57650" y="15645"/>
                  </a:lnTo>
                  <a:cubicBezTo>
                    <a:pt x="56364" y="11787"/>
                    <a:pt x="55078" y="7501"/>
                    <a:pt x="54221" y="3215"/>
                  </a:cubicBezTo>
                  <a:close/>
                </a:path>
              </a:pathLst>
            </a:custGeom>
            <a:solidFill>
              <a:schemeClr val="accent1"/>
            </a:solidFill>
            <a:ln w="9360">
              <a:noFill/>
            </a:ln>
          </p:spPr>
          <p:style>
            <a:lnRef idx="0"/>
            <a:fillRef idx="0"/>
            <a:effectRef idx="0"/>
            <a:fontRef idx="minor"/>
          </p:style>
        </p:sp>
        <p:sp>
          <p:nvSpPr>
            <p:cNvPr id="538" name="CustomShape 25"/>
            <p:cNvSpPr/>
            <p:nvPr/>
          </p:nvSpPr>
          <p:spPr>
            <a:xfrm flipH="1">
              <a:off x="8571240" y="391320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539" name="CustomShape 26"/>
            <p:cNvSpPr/>
            <p:nvPr/>
          </p:nvSpPr>
          <p:spPr>
            <a:xfrm flipH="1">
              <a:off x="8001360" y="3091680"/>
              <a:ext cx="201600" cy="208440"/>
            </a:xfrm>
            <a:custGeom>
              <a:avLst/>
              <a:gdLst/>
              <a:ahLst/>
              <a:rect l="l" t="t" r="r" b="b"/>
              <a:pathLst>
                <a:path w="244316" h="252888">
                  <a:moveTo>
                    <a:pt x="3215" y="192667"/>
                  </a:moveTo>
                  <a:cubicBezTo>
                    <a:pt x="4072" y="212384"/>
                    <a:pt x="9216" y="232101"/>
                    <a:pt x="7501" y="251389"/>
                  </a:cubicBezTo>
                  <a:lnTo>
                    <a:pt x="89797" y="184952"/>
                  </a:lnTo>
                  <a:lnTo>
                    <a:pt x="89797" y="184952"/>
                  </a:lnTo>
                  <a:lnTo>
                    <a:pt x="114229" y="122372"/>
                  </a:lnTo>
                  <a:lnTo>
                    <a:pt x="115086" y="119801"/>
                  </a:lnTo>
                  <a:lnTo>
                    <a:pt x="243673" y="16073"/>
                  </a:lnTo>
                  <a:cubicBezTo>
                    <a:pt x="241530" y="11787"/>
                    <a:pt x="239816" y="7501"/>
                    <a:pt x="237673" y="3215"/>
                  </a:cubicBezTo>
                  <a:cubicBezTo>
                    <a:pt x="229529" y="9644"/>
                    <a:pt x="220528" y="16931"/>
                    <a:pt x="211526" y="24217"/>
                  </a:cubicBezTo>
                  <a:cubicBezTo>
                    <a:pt x="152805" y="70937"/>
                    <a:pt x="78224" y="131802"/>
                    <a:pt x="3215" y="192667"/>
                  </a:cubicBezTo>
                  <a:close/>
                </a:path>
              </a:pathLst>
            </a:custGeom>
            <a:solidFill>
              <a:schemeClr val="accent1"/>
            </a:solidFill>
            <a:ln w="9360">
              <a:noFill/>
            </a:ln>
          </p:spPr>
          <p:style>
            <a:lnRef idx="0"/>
            <a:fillRef idx="0"/>
            <a:effectRef idx="0"/>
            <a:fontRef idx="minor"/>
          </p:style>
        </p:sp>
        <p:sp>
          <p:nvSpPr>
            <p:cNvPr id="540" name="CustomShape 27"/>
            <p:cNvSpPr/>
            <p:nvPr/>
          </p:nvSpPr>
          <p:spPr>
            <a:xfrm flipH="1">
              <a:off x="8184600" y="2674080"/>
              <a:ext cx="219240" cy="212040"/>
            </a:xfrm>
            <a:custGeom>
              <a:avLst/>
              <a:gdLst/>
              <a:ahLst/>
              <a:rect l="l" t="t" r="r" b="b"/>
              <a:pathLst>
                <a:path w="265747" h="257175">
                  <a:moveTo>
                    <a:pt x="49506" y="254389"/>
                  </a:moveTo>
                  <a:lnTo>
                    <a:pt x="64937" y="241959"/>
                  </a:lnTo>
                  <a:lnTo>
                    <a:pt x="94512" y="165664"/>
                  </a:lnTo>
                  <a:lnTo>
                    <a:pt x="94512" y="165664"/>
                  </a:lnTo>
                  <a:lnTo>
                    <a:pt x="96226" y="160520"/>
                  </a:lnTo>
                  <a:lnTo>
                    <a:pt x="262533" y="26361"/>
                  </a:lnTo>
                  <a:cubicBezTo>
                    <a:pt x="259104" y="18645"/>
                    <a:pt x="255675" y="10930"/>
                    <a:pt x="251817" y="3215"/>
                  </a:cubicBezTo>
                  <a:lnTo>
                    <a:pt x="3215" y="203811"/>
                  </a:lnTo>
                  <a:cubicBezTo>
                    <a:pt x="19074" y="220956"/>
                    <a:pt x="34076" y="237673"/>
                    <a:pt x="49506" y="254389"/>
                  </a:cubicBezTo>
                  <a:close/>
                </a:path>
              </a:pathLst>
            </a:custGeom>
            <a:solidFill>
              <a:schemeClr val="accent1"/>
            </a:solidFill>
            <a:ln w="9360">
              <a:noFill/>
            </a:ln>
          </p:spPr>
          <p:style>
            <a:lnRef idx="0"/>
            <a:fillRef idx="0"/>
            <a:effectRef idx="0"/>
            <a:fontRef idx="minor"/>
          </p:style>
        </p:sp>
        <p:sp>
          <p:nvSpPr>
            <p:cNvPr id="541" name="CustomShape 28"/>
            <p:cNvSpPr/>
            <p:nvPr/>
          </p:nvSpPr>
          <p:spPr>
            <a:xfrm flipH="1">
              <a:off x="8274240" y="2473920"/>
              <a:ext cx="282960" cy="282960"/>
            </a:xfrm>
            <a:custGeom>
              <a:avLst/>
              <a:gdLst/>
              <a:ahLst/>
              <a:rect l="l" t="t" r="r" b="b"/>
              <a:pathLst>
                <a:path w="342900" h="342900">
                  <a:moveTo>
                    <a:pt x="25932" y="265962"/>
                  </a:moveTo>
                  <a:lnTo>
                    <a:pt x="190524" y="133088"/>
                  </a:lnTo>
                  <a:cubicBezTo>
                    <a:pt x="191810" y="132231"/>
                    <a:pt x="192667" y="131374"/>
                    <a:pt x="193953" y="130516"/>
                  </a:cubicBezTo>
                  <a:cubicBezTo>
                    <a:pt x="195239" y="119801"/>
                    <a:pt x="200382" y="109942"/>
                    <a:pt x="209383" y="102656"/>
                  </a:cubicBezTo>
                  <a:cubicBezTo>
                    <a:pt x="227814" y="87654"/>
                    <a:pt x="254817" y="90654"/>
                    <a:pt x="269819" y="109085"/>
                  </a:cubicBezTo>
                  <a:cubicBezTo>
                    <a:pt x="284821" y="127516"/>
                    <a:pt x="281821" y="154519"/>
                    <a:pt x="263390" y="169521"/>
                  </a:cubicBezTo>
                  <a:cubicBezTo>
                    <a:pt x="253103" y="177665"/>
                    <a:pt x="240244" y="180237"/>
                    <a:pt x="228243" y="178094"/>
                  </a:cubicBezTo>
                  <a:cubicBezTo>
                    <a:pt x="227814" y="178522"/>
                    <a:pt x="227814" y="178522"/>
                    <a:pt x="227386" y="178951"/>
                  </a:cubicBezTo>
                  <a:lnTo>
                    <a:pt x="64508" y="310110"/>
                  </a:lnTo>
                  <a:cubicBezTo>
                    <a:pt x="73938" y="320826"/>
                    <a:pt x="83367" y="331113"/>
                    <a:pt x="92797" y="341400"/>
                  </a:cubicBezTo>
                  <a:lnTo>
                    <a:pt x="333256" y="147661"/>
                  </a:lnTo>
                  <a:lnTo>
                    <a:pt x="341400" y="73509"/>
                  </a:lnTo>
                  <a:lnTo>
                    <a:pt x="341400" y="73509"/>
                  </a:lnTo>
                  <a:cubicBezTo>
                    <a:pt x="334113" y="61936"/>
                    <a:pt x="327255" y="50363"/>
                    <a:pt x="319968" y="39219"/>
                  </a:cubicBezTo>
                  <a:cubicBezTo>
                    <a:pt x="312253" y="26789"/>
                    <a:pt x="304109" y="14788"/>
                    <a:pt x="295537" y="3215"/>
                  </a:cubicBezTo>
                  <a:lnTo>
                    <a:pt x="3215" y="238958"/>
                  </a:lnTo>
                  <a:cubicBezTo>
                    <a:pt x="10501" y="247959"/>
                    <a:pt x="18217" y="256961"/>
                    <a:pt x="25932" y="265962"/>
                  </a:cubicBezTo>
                  <a:close/>
                </a:path>
              </a:pathLst>
            </a:custGeom>
            <a:solidFill>
              <a:schemeClr val="accent1"/>
            </a:solidFill>
            <a:ln w="9360">
              <a:noFill/>
            </a:ln>
          </p:spPr>
          <p:style>
            <a:lnRef idx="0"/>
            <a:fillRef idx="0"/>
            <a:effectRef idx="0"/>
            <a:fontRef idx="minor"/>
          </p:style>
        </p:sp>
        <p:sp>
          <p:nvSpPr>
            <p:cNvPr id="542" name="CustomShape 29"/>
            <p:cNvSpPr/>
            <p:nvPr/>
          </p:nvSpPr>
          <p:spPr>
            <a:xfrm flipH="1">
              <a:off x="8127720" y="2725200"/>
              <a:ext cx="215640" cy="244080"/>
            </a:xfrm>
            <a:custGeom>
              <a:avLst/>
              <a:gdLst/>
              <a:ahLst/>
              <a:rect l="l" t="t" r="r" b="b"/>
              <a:pathLst>
                <a:path w="261461" h="295751">
                  <a:moveTo>
                    <a:pt x="26361" y="198668"/>
                  </a:moveTo>
                  <a:lnTo>
                    <a:pt x="24646" y="203811"/>
                  </a:lnTo>
                  <a:lnTo>
                    <a:pt x="3215" y="221385"/>
                  </a:lnTo>
                  <a:cubicBezTo>
                    <a:pt x="13073" y="232101"/>
                    <a:pt x="22932" y="243245"/>
                    <a:pt x="32790" y="253960"/>
                  </a:cubicBezTo>
                  <a:lnTo>
                    <a:pt x="112086" y="190095"/>
                  </a:lnTo>
                  <a:lnTo>
                    <a:pt x="131374" y="139946"/>
                  </a:lnTo>
                  <a:lnTo>
                    <a:pt x="132660" y="137374"/>
                  </a:lnTo>
                  <a:lnTo>
                    <a:pt x="156663" y="118086"/>
                  </a:lnTo>
                  <a:cubicBezTo>
                    <a:pt x="142947" y="99655"/>
                    <a:pt x="145518" y="73509"/>
                    <a:pt x="163521" y="58936"/>
                  </a:cubicBezTo>
                  <a:cubicBezTo>
                    <a:pt x="181951" y="43934"/>
                    <a:pt x="209384" y="47363"/>
                    <a:pt x="223957" y="65794"/>
                  </a:cubicBezTo>
                  <a:cubicBezTo>
                    <a:pt x="238958" y="84225"/>
                    <a:pt x="235958" y="111228"/>
                    <a:pt x="217527" y="126230"/>
                  </a:cubicBezTo>
                  <a:cubicBezTo>
                    <a:pt x="204240" y="136946"/>
                    <a:pt x="186238" y="138232"/>
                    <a:pt x="171665" y="131374"/>
                  </a:cubicBezTo>
                  <a:lnTo>
                    <a:pt x="148519" y="150233"/>
                  </a:lnTo>
                  <a:lnTo>
                    <a:pt x="129231" y="200382"/>
                  </a:lnTo>
                  <a:lnTo>
                    <a:pt x="128373" y="202525"/>
                  </a:lnTo>
                  <a:lnTo>
                    <a:pt x="46077" y="268962"/>
                  </a:lnTo>
                  <a:cubicBezTo>
                    <a:pt x="53793" y="277535"/>
                    <a:pt x="61508" y="286107"/>
                    <a:pt x="69223" y="294680"/>
                  </a:cubicBezTo>
                  <a:lnTo>
                    <a:pt x="259961" y="141232"/>
                  </a:lnTo>
                  <a:cubicBezTo>
                    <a:pt x="255246" y="131802"/>
                    <a:pt x="250960" y="121944"/>
                    <a:pt x="247102" y="112086"/>
                  </a:cubicBezTo>
                  <a:lnTo>
                    <a:pt x="247102" y="112086"/>
                  </a:lnTo>
                  <a:cubicBezTo>
                    <a:pt x="232958" y="75652"/>
                    <a:pt x="220099" y="39219"/>
                    <a:pt x="205526" y="3215"/>
                  </a:cubicBezTo>
                  <a:lnTo>
                    <a:pt x="56364" y="123658"/>
                  </a:lnTo>
                  <a:lnTo>
                    <a:pt x="26361" y="198668"/>
                  </a:lnTo>
                  <a:close/>
                </a:path>
              </a:pathLst>
            </a:custGeom>
            <a:solidFill>
              <a:schemeClr val="accent1"/>
            </a:solidFill>
            <a:ln w="9360">
              <a:noFill/>
            </a:ln>
          </p:spPr>
          <p:style>
            <a:lnRef idx="0"/>
            <a:fillRef idx="0"/>
            <a:effectRef idx="0"/>
            <a:fontRef idx="minor"/>
          </p:style>
        </p:sp>
        <p:sp>
          <p:nvSpPr>
            <p:cNvPr id="543" name="CustomShape 30"/>
            <p:cNvSpPr/>
            <p:nvPr/>
          </p:nvSpPr>
          <p:spPr>
            <a:xfrm flipH="1">
              <a:off x="8600400" y="3762360"/>
              <a:ext cx="127080" cy="350280"/>
            </a:xfrm>
            <a:custGeom>
              <a:avLst/>
              <a:gdLst/>
              <a:ahLst/>
              <a:rect l="l" t="t" r="r" b="b"/>
              <a:pathLst>
                <a:path w="154305" h="424338">
                  <a:moveTo>
                    <a:pt x="136088" y="8358"/>
                  </a:moveTo>
                  <a:lnTo>
                    <a:pt x="136088" y="8358"/>
                  </a:lnTo>
                  <a:cubicBezTo>
                    <a:pt x="135660" y="6644"/>
                    <a:pt x="134803" y="4929"/>
                    <a:pt x="134374" y="3215"/>
                  </a:cubicBezTo>
                  <a:lnTo>
                    <a:pt x="3215" y="134374"/>
                  </a:lnTo>
                  <a:lnTo>
                    <a:pt x="3215" y="409980"/>
                  </a:lnTo>
                  <a:cubicBezTo>
                    <a:pt x="11787" y="413837"/>
                    <a:pt x="20360" y="417695"/>
                    <a:pt x="28504" y="421553"/>
                  </a:cubicBezTo>
                  <a:lnTo>
                    <a:pt x="28504" y="193524"/>
                  </a:lnTo>
                  <a:lnTo>
                    <a:pt x="28504" y="189667"/>
                  </a:lnTo>
                  <a:lnTo>
                    <a:pt x="153662" y="64508"/>
                  </a:lnTo>
                  <a:cubicBezTo>
                    <a:pt x="148090" y="45220"/>
                    <a:pt x="142089" y="26789"/>
                    <a:pt x="136088" y="8358"/>
                  </a:cubicBezTo>
                  <a:close/>
                </a:path>
              </a:pathLst>
            </a:custGeom>
            <a:solidFill>
              <a:schemeClr val="accent1"/>
            </a:solidFill>
            <a:ln w="9360">
              <a:noFill/>
            </a:ln>
          </p:spPr>
          <p:style>
            <a:lnRef idx="0"/>
            <a:fillRef idx="0"/>
            <a:effectRef idx="0"/>
            <a:fontRef idx="minor"/>
          </p:style>
        </p:sp>
        <p:sp>
          <p:nvSpPr>
            <p:cNvPr id="544" name="CustomShape 31"/>
            <p:cNvSpPr/>
            <p:nvPr/>
          </p:nvSpPr>
          <p:spPr>
            <a:xfrm flipH="1">
              <a:off x="8588880" y="3830400"/>
              <a:ext cx="102240" cy="293400"/>
            </a:xfrm>
            <a:custGeom>
              <a:avLst/>
              <a:gdLst/>
              <a:ahLst/>
              <a:rect l="l" t="t" r="r" b="b"/>
              <a:pathLst>
                <a:path w="124301" h="355758">
                  <a:moveTo>
                    <a:pt x="115515" y="3215"/>
                  </a:moveTo>
                  <a:lnTo>
                    <a:pt x="115515" y="3215"/>
                  </a:lnTo>
                  <a:lnTo>
                    <a:pt x="3215" y="115514"/>
                  </a:lnTo>
                  <a:lnTo>
                    <a:pt x="3215" y="347401"/>
                  </a:lnTo>
                  <a:cubicBezTo>
                    <a:pt x="9644" y="349972"/>
                    <a:pt x="16073" y="352973"/>
                    <a:pt x="22503" y="355545"/>
                  </a:cubicBezTo>
                  <a:lnTo>
                    <a:pt x="22503" y="129231"/>
                  </a:lnTo>
                  <a:lnTo>
                    <a:pt x="22074" y="125373"/>
                  </a:lnTo>
                  <a:lnTo>
                    <a:pt x="121944" y="25503"/>
                  </a:lnTo>
                  <a:cubicBezTo>
                    <a:pt x="120229" y="17788"/>
                    <a:pt x="118086" y="10501"/>
                    <a:pt x="115515" y="3215"/>
                  </a:cubicBezTo>
                  <a:close/>
                </a:path>
              </a:pathLst>
            </a:custGeom>
            <a:solidFill>
              <a:schemeClr val="accent1"/>
            </a:solidFill>
            <a:ln w="9360">
              <a:noFill/>
            </a:ln>
          </p:spPr>
          <p:style>
            <a:lnRef idx="0"/>
            <a:fillRef idx="0"/>
            <a:effectRef idx="0"/>
            <a:fontRef idx="minor"/>
          </p:style>
        </p:sp>
        <p:sp>
          <p:nvSpPr>
            <p:cNvPr id="545" name="CustomShape 32"/>
            <p:cNvSpPr/>
            <p:nvPr/>
          </p:nvSpPr>
          <p:spPr>
            <a:xfrm flipH="1">
              <a:off x="8663040" y="3596040"/>
              <a:ext cx="144720" cy="484560"/>
            </a:xfrm>
            <a:custGeom>
              <a:avLst/>
              <a:gdLst/>
              <a:ahLst/>
              <a:rect l="l" t="t" r="r" b="b"/>
              <a:pathLst>
                <a:path w="175736" h="587216">
                  <a:moveTo>
                    <a:pt x="172093" y="47792"/>
                  </a:moveTo>
                  <a:lnTo>
                    <a:pt x="172521" y="43505"/>
                  </a:lnTo>
                  <a:lnTo>
                    <a:pt x="172950" y="43077"/>
                  </a:lnTo>
                  <a:cubicBezTo>
                    <a:pt x="167807" y="29789"/>
                    <a:pt x="162235" y="16502"/>
                    <a:pt x="156663" y="3215"/>
                  </a:cubicBezTo>
                  <a:lnTo>
                    <a:pt x="122373" y="37505"/>
                  </a:lnTo>
                  <a:lnTo>
                    <a:pt x="122373" y="178522"/>
                  </a:lnTo>
                  <a:lnTo>
                    <a:pt x="122373" y="182808"/>
                  </a:lnTo>
                  <a:lnTo>
                    <a:pt x="3215" y="301966"/>
                  </a:lnTo>
                  <a:lnTo>
                    <a:pt x="3215" y="565571"/>
                  </a:lnTo>
                  <a:cubicBezTo>
                    <a:pt x="16073" y="572000"/>
                    <a:pt x="29361" y="578429"/>
                    <a:pt x="42648" y="584430"/>
                  </a:cubicBezTo>
                  <a:lnTo>
                    <a:pt x="42648" y="328541"/>
                  </a:lnTo>
                  <a:lnTo>
                    <a:pt x="42648" y="324255"/>
                  </a:lnTo>
                  <a:lnTo>
                    <a:pt x="172521" y="194381"/>
                  </a:lnTo>
                  <a:lnTo>
                    <a:pt x="172093" y="47792"/>
                  </a:lnTo>
                  <a:close/>
                </a:path>
              </a:pathLst>
            </a:custGeom>
            <a:solidFill>
              <a:schemeClr val="accent1"/>
            </a:solidFill>
            <a:ln w="9360">
              <a:noFill/>
            </a:ln>
          </p:spPr>
          <p:style>
            <a:lnRef idx="0"/>
            <a:fillRef idx="0"/>
            <a:effectRef idx="0"/>
            <a:fontRef idx="minor"/>
          </p:style>
        </p:sp>
        <p:sp>
          <p:nvSpPr>
            <p:cNvPr id="546" name="CustomShape 33"/>
            <p:cNvSpPr/>
            <p:nvPr/>
          </p:nvSpPr>
          <p:spPr>
            <a:xfrm flipH="1">
              <a:off x="8104680" y="2853000"/>
              <a:ext cx="173160" cy="151920"/>
            </a:xfrm>
            <a:custGeom>
              <a:avLst/>
              <a:gdLst/>
              <a:ahLst/>
              <a:rect l="l" t="t" r="r" b="b"/>
              <a:pathLst>
                <a:path w="210026" h="184308">
                  <a:moveTo>
                    <a:pt x="29361" y="184094"/>
                  </a:moveTo>
                  <a:lnTo>
                    <a:pt x="112086" y="117658"/>
                  </a:lnTo>
                  <a:lnTo>
                    <a:pt x="115943" y="118086"/>
                  </a:lnTo>
                  <a:lnTo>
                    <a:pt x="115943" y="118086"/>
                  </a:lnTo>
                  <a:lnTo>
                    <a:pt x="153662" y="121944"/>
                  </a:lnTo>
                  <a:lnTo>
                    <a:pt x="176808" y="90226"/>
                  </a:lnTo>
                  <a:cubicBezTo>
                    <a:pt x="172093" y="73938"/>
                    <a:pt x="177237" y="56364"/>
                    <a:pt x="190953" y="44791"/>
                  </a:cubicBezTo>
                  <a:cubicBezTo>
                    <a:pt x="196096" y="40505"/>
                    <a:pt x="202097" y="37933"/>
                    <a:pt x="208098" y="36648"/>
                  </a:cubicBezTo>
                  <a:cubicBezTo>
                    <a:pt x="201668" y="25503"/>
                    <a:pt x="195667" y="14359"/>
                    <a:pt x="189667" y="3215"/>
                  </a:cubicBezTo>
                  <a:lnTo>
                    <a:pt x="3215" y="153662"/>
                  </a:lnTo>
                  <a:cubicBezTo>
                    <a:pt x="11787" y="163949"/>
                    <a:pt x="20360" y="173808"/>
                    <a:pt x="29361" y="184094"/>
                  </a:cubicBezTo>
                  <a:close/>
                </a:path>
              </a:pathLst>
            </a:custGeom>
            <a:solidFill>
              <a:schemeClr val="accent1"/>
            </a:solidFill>
            <a:ln w="9360">
              <a:noFill/>
            </a:ln>
          </p:spPr>
          <p:style>
            <a:lnRef idx="0"/>
            <a:fillRef idx="0"/>
            <a:effectRef idx="0"/>
            <a:fontRef idx="minor"/>
          </p:style>
        </p:sp>
        <p:sp>
          <p:nvSpPr>
            <p:cNvPr id="547" name="CustomShape 34"/>
            <p:cNvSpPr/>
            <p:nvPr/>
          </p:nvSpPr>
          <p:spPr>
            <a:xfrm flipH="1">
              <a:off x="8217360" y="2578320"/>
              <a:ext cx="244080" cy="229680"/>
            </a:xfrm>
            <a:custGeom>
              <a:avLst/>
              <a:gdLst/>
              <a:ahLst/>
              <a:rect l="l" t="t" r="r" b="b"/>
              <a:pathLst>
                <a:path w="295751" h="278606">
                  <a:moveTo>
                    <a:pt x="24217" y="267676"/>
                  </a:moveTo>
                  <a:cubicBezTo>
                    <a:pt x="26789" y="270677"/>
                    <a:pt x="29789" y="273677"/>
                    <a:pt x="32361" y="276677"/>
                  </a:cubicBezTo>
                  <a:lnTo>
                    <a:pt x="293394" y="66223"/>
                  </a:lnTo>
                  <a:cubicBezTo>
                    <a:pt x="281821" y="44791"/>
                    <a:pt x="270248" y="23789"/>
                    <a:pt x="258247" y="3215"/>
                  </a:cubicBezTo>
                  <a:lnTo>
                    <a:pt x="258247" y="3215"/>
                  </a:lnTo>
                  <a:lnTo>
                    <a:pt x="254818" y="33647"/>
                  </a:lnTo>
                  <a:lnTo>
                    <a:pt x="253960" y="41791"/>
                  </a:lnTo>
                  <a:lnTo>
                    <a:pt x="3215" y="244102"/>
                  </a:lnTo>
                  <a:cubicBezTo>
                    <a:pt x="10073" y="251817"/>
                    <a:pt x="17359" y="259961"/>
                    <a:pt x="24217" y="267676"/>
                  </a:cubicBezTo>
                  <a:close/>
                </a:path>
              </a:pathLst>
            </a:custGeom>
            <a:solidFill>
              <a:schemeClr val="accent1"/>
            </a:solidFill>
            <a:ln w="9360">
              <a:noFill/>
            </a:ln>
          </p:spPr>
          <p:style>
            <a:lnRef idx="0"/>
            <a:fillRef idx="0"/>
            <a:effectRef idx="0"/>
            <a:fontRef idx="minor"/>
          </p:style>
        </p:sp>
        <p:sp>
          <p:nvSpPr>
            <p:cNvPr id="548" name="CustomShape 35"/>
            <p:cNvSpPr/>
            <p:nvPr/>
          </p:nvSpPr>
          <p:spPr>
            <a:xfrm flipH="1">
              <a:off x="8529840" y="4137840"/>
              <a:ext cx="10440" cy="13680"/>
            </a:xfrm>
            <a:custGeom>
              <a:avLst/>
              <a:gdLst/>
              <a:ahLst/>
              <a:rect l="l" t="t" r="r" b="b"/>
              <a:pathLst>
                <a:path w="12858" h="17145">
                  <a:moveTo>
                    <a:pt x="9216" y="3215"/>
                  </a:moveTo>
                  <a:lnTo>
                    <a:pt x="9216" y="3215"/>
                  </a:lnTo>
                  <a:cubicBezTo>
                    <a:pt x="7072" y="5358"/>
                    <a:pt x="5358" y="7501"/>
                    <a:pt x="3215" y="9644"/>
                  </a:cubicBezTo>
                  <a:lnTo>
                    <a:pt x="10501" y="14787"/>
                  </a:lnTo>
                  <a:cubicBezTo>
                    <a:pt x="10073" y="10930"/>
                    <a:pt x="9644" y="7072"/>
                    <a:pt x="9216" y="3215"/>
                  </a:cubicBezTo>
                  <a:close/>
                </a:path>
              </a:pathLst>
            </a:custGeom>
            <a:solidFill>
              <a:schemeClr val="accent1"/>
            </a:solidFill>
            <a:ln w="9360">
              <a:noFill/>
            </a:ln>
          </p:spPr>
          <p:style>
            <a:lnRef idx="0"/>
            <a:fillRef idx="0"/>
            <a:effectRef idx="0"/>
            <a:fontRef idx="minor"/>
          </p:style>
        </p:sp>
        <p:sp>
          <p:nvSpPr>
            <p:cNvPr id="549" name="CustomShape 36"/>
            <p:cNvSpPr/>
            <p:nvPr/>
          </p:nvSpPr>
          <p:spPr>
            <a:xfrm flipH="1">
              <a:off x="8884800" y="2429280"/>
              <a:ext cx="52920" cy="45720"/>
            </a:xfrm>
            <a:custGeom>
              <a:avLst/>
              <a:gdLst/>
              <a:ahLst/>
              <a:rect l="l" t="t" r="r" b="b"/>
              <a:pathLst>
                <a:path w="64293" h="55721">
                  <a:moveTo>
                    <a:pt x="60222" y="56364"/>
                  </a:moveTo>
                  <a:cubicBezTo>
                    <a:pt x="60222" y="49077"/>
                    <a:pt x="60651" y="41362"/>
                    <a:pt x="60651" y="34075"/>
                  </a:cubicBezTo>
                  <a:cubicBezTo>
                    <a:pt x="61079" y="25932"/>
                    <a:pt x="61079" y="17788"/>
                    <a:pt x="61508" y="9644"/>
                  </a:cubicBezTo>
                  <a:lnTo>
                    <a:pt x="3215" y="3215"/>
                  </a:lnTo>
                  <a:cubicBezTo>
                    <a:pt x="7930" y="19502"/>
                    <a:pt x="13073" y="35362"/>
                    <a:pt x="17788" y="51649"/>
                  </a:cubicBezTo>
                  <a:lnTo>
                    <a:pt x="60222" y="56364"/>
                  </a:lnTo>
                  <a:close/>
                </a:path>
              </a:pathLst>
            </a:custGeom>
            <a:solidFill>
              <a:schemeClr val="accent1"/>
            </a:solidFill>
            <a:ln w="9360">
              <a:noFill/>
            </a:ln>
          </p:spPr>
          <p:style>
            <a:lnRef idx="0"/>
            <a:fillRef idx="0"/>
            <a:effectRef idx="0"/>
            <a:fontRef idx="minor"/>
          </p:style>
        </p:sp>
        <p:sp>
          <p:nvSpPr>
            <p:cNvPr id="550" name="CustomShape 37"/>
            <p:cNvSpPr/>
            <p:nvPr/>
          </p:nvSpPr>
          <p:spPr>
            <a:xfrm flipH="1">
              <a:off x="8534160" y="4064760"/>
              <a:ext cx="10440" cy="56160"/>
            </a:xfrm>
            <a:custGeom>
              <a:avLst/>
              <a:gdLst/>
              <a:ahLst/>
              <a:rect l="l" t="t" r="r" b="b"/>
              <a:pathLst>
                <a:path w="12858" h="68580">
                  <a:moveTo>
                    <a:pt x="3215" y="69223"/>
                  </a:moveTo>
                  <a:lnTo>
                    <a:pt x="3215" y="69223"/>
                  </a:lnTo>
                  <a:cubicBezTo>
                    <a:pt x="5787" y="66223"/>
                    <a:pt x="8358" y="63651"/>
                    <a:pt x="10930" y="60651"/>
                  </a:cubicBezTo>
                  <a:cubicBezTo>
                    <a:pt x="8358" y="41362"/>
                    <a:pt x="5787" y="22074"/>
                    <a:pt x="3215" y="3215"/>
                  </a:cubicBezTo>
                  <a:lnTo>
                    <a:pt x="3215" y="69223"/>
                  </a:lnTo>
                  <a:close/>
                </a:path>
              </a:pathLst>
            </a:custGeom>
            <a:solidFill>
              <a:schemeClr val="accent1"/>
            </a:solidFill>
            <a:ln w="9360">
              <a:noFill/>
            </a:ln>
          </p:spPr>
          <p:style>
            <a:lnRef idx="0"/>
            <a:fillRef idx="0"/>
            <a:effectRef idx="0"/>
            <a:fontRef idx="minor"/>
          </p:style>
        </p:sp>
        <p:sp>
          <p:nvSpPr>
            <p:cNvPr id="551" name="CustomShape 38"/>
            <p:cNvSpPr/>
            <p:nvPr/>
          </p:nvSpPr>
          <p:spPr>
            <a:xfrm flipH="1">
              <a:off x="8886960" y="2494800"/>
              <a:ext cx="31680" cy="74160"/>
            </a:xfrm>
            <a:custGeom>
              <a:avLst/>
              <a:gdLst/>
              <a:ahLst/>
              <a:rect l="l" t="t" r="r" b="b"/>
              <a:pathLst>
                <a:path w="38576" h="90011">
                  <a:moveTo>
                    <a:pt x="38362" y="87225"/>
                  </a:moveTo>
                  <a:lnTo>
                    <a:pt x="38362" y="87225"/>
                  </a:lnTo>
                  <a:cubicBezTo>
                    <a:pt x="37076" y="60222"/>
                    <a:pt x="36219" y="33647"/>
                    <a:pt x="35790" y="6644"/>
                  </a:cubicBezTo>
                  <a:lnTo>
                    <a:pt x="3215" y="3215"/>
                  </a:lnTo>
                  <a:cubicBezTo>
                    <a:pt x="12216" y="31075"/>
                    <a:pt x="21646" y="58936"/>
                    <a:pt x="31504" y="86368"/>
                  </a:cubicBezTo>
                  <a:lnTo>
                    <a:pt x="38362" y="87225"/>
                  </a:lnTo>
                  <a:close/>
                </a:path>
              </a:pathLst>
            </a:custGeom>
            <a:solidFill>
              <a:schemeClr val="accent1"/>
            </a:solidFill>
            <a:ln w="9360">
              <a:noFill/>
            </a:ln>
          </p:spPr>
          <p:style>
            <a:lnRef idx="0"/>
            <a:fillRef idx="0"/>
            <a:effectRef idx="0"/>
            <a:fontRef idx="minor"/>
          </p:style>
        </p:sp>
        <p:sp>
          <p:nvSpPr>
            <p:cNvPr id="552" name="CustomShape 39"/>
            <p:cNvSpPr/>
            <p:nvPr/>
          </p:nvSpPr>
          <p:spPr>
            <a:xfrm flipH="1">
              <a:off x="8537760" y="4169160"/>
              <a:ext cx="6840" cy="6840"/>
            </a:xfrm>
            <a:custGeom>
              <a:avLst/>
              <a:gdLst/>
              <a:ahLst/>
              <a:rect l="l" t="t" r="r" b="b"/>
              <a:pathLst>
                <a:path w="8572" h="8572">
                  <a:moveTo>
                    <a:pt x="3215" y="5358"/>
                  </a:moveTo>
                  <a:cubicBezTo>
                    <a:pt x="4929" y="5787"/>
                    <a:pt x="6644" y="6644"/>
                    <a:pt x="8358" y="7072"/>
                  </a:cubicBezTo>
                  <a:lnTo>
                    <a:pt x="3215" y="3215"/>
                  </a:lnTo>
                  <a:lnTo>
                    <a:pt x="3215" y="5358"/>
                  </a:lnTo>
                  <a:close/>
                </a:path>
              </a:pathLst>
            </a:custGeom>
            <a:solidFill>
              <a:schemeClr val="accent1"/>
            </a:solidFill>
            <a:ln w="9360">
              <a:noFill/>
            </a:ln>
          </p:spPr>
          <p:style>
            <a:lnRef idx="0"/>
            <a:fillRef idx="0"/>
            <a:effectRef idx="0"/>
            <a:fontRef idx="minor"/>
          </p:style>
        </p:sp>
        <p:sp>
          <p:nvSpPr>
            <p:cNvPr id="553" name="CustomShape 40"/>
            <p:cNvSpPr/>
            <p:nvPr/>
          </p:nvSpPr>
          <p:spPr>
            <a:xfrm flipH="1">
              <a:off x="8620920" y="3669840"/>
              <a:ext cx="137880" cy="424440"/>
            </a:xfrm>
            <a:custGeom>
              <a:avLst/>
              <a:gdLst/>
              <a:ahLst/>
              <a:rect l="l" t="t" r="r" b="b"/>
              <a:pathLst>
                <a:path w="167163" h="514350">
                  <a:moveTo>
                    <a:pt x="21217" y="241530"/>
                  </a:moveTo>
                  <a:lnTo>
                    <a:pt x="21217" y="241530"/>
                  </a:lnTo>
                  <a:lnTo>
                    <a:pt x="21217" y="237673"/>
                  </a:lnTo>
                  <a:lnTo>
                    <a:pt x="164806" y="94083"/>
                  </a:lnTo>
                  <a:cubicBezTo>
                    <a:pt x="154519" y="63651"/>
                    <a:pt x="143804" y="33218"/>
                    <a:pt x="132660" y="3215"/>
                  </a:cubicBezTo>
                  <a:lnTo>
                    <a:pt x="132660" y="109942"/>
                  </a:lnTo>
                  <a:lnTo>
                    <a:pt x="132660" y="113800"/>
                  </a:lnTo>
                  <a:lnTo>
                    <a:pt x="3215" y="243245"/>
                  </a:lnTo>
                  <a:lnTo>
                    <a:pt x="3215" y="504277"/>
                  </a:lnTo>
                  <a:cubicBezTo>
                    <a:pt x="9216" y="506849"/>
                    <a:pt x="15216" y="509850"/>
                    <a:pt x="20788" y="512850"/>
                  </a:cubicBezTo>
                  <a:lnTo>
                    <a:pt x="20788" y="241530"/>
                  </a:lnTo>
                  <a:close/>
                </a:path>
              </a:pathLst>
            </a:custGeom>
            <a:solidFill>
              <a:schemeClr val="accent1"/>
            </a:solidFill>
            <a:ln w="9360">
              <a:noFill/>
            </a:ln>
          </p:spPr>
          <p:style>
            <a:lnRef idx="0"/>
            <a:fillRef idx="0"/>
            <a:effectRef idx="0"/>
            <a:fontRef idx="minor"/>
          </p:style>
        </p:sp>
        <p:sp>
          <p:nvSpPr>
            <p:cNvPr id="554" name="CustomShape 41"/>
            <p:cNvSpPr/>
            <p:nvPr/>
          </p:nvSpPr>
          <p:spPr>
            <a:xfrm flipH="1">
              <a:off x="8524080" y="4180680"/>
              <a:ext cx="45720" cy="31680"/>
            </a:xfrm>
            <a:custGeom>
              <a:avLst/>
              <a:gdLst/>
              <a:ahLst/>
              <a:rect l="l" t="t" r="r" b="b"/>
              <a:pathLst>
                <a:path w="55721" h="38576">
                  <a:moveTo>
                    <a:pt x="52935" y="38362"/>
                  </a:moveTo>
                  <a:cubicBezTo>
                    <a:pt x="52935" y="32361"/>
                    <a:pt x="52507" y="26361"/>
                    <a:pt x="52078" y="20360"/>
                  </a:cubicBezTo>
                  <a:cubicBezTo>
                    <a:pt x="35790" y="14788"/>
                    <a:pt x="19503" y="9216"/>
                    <a:pt x="3215" y="3215"/>
                  </a:cubicBezTo>
                  <a:lnTo>
                    <a:pt x="52935" y="38362"/>
                  </a:lnTo>
                  <a:close/>
                </a:path>
              </a:pathLst>
            </a:custGeom>
            <a:solidFill>
              <a:schemeClr val="accent1"/>
            </a:solidFill>
            <a:ln w="9360">
              <a:noFill/>
            </a:ln>
          </p:spPr>
          <p:style>
            <a:lnRef idx="0"/>
            <a:fillRef idx="0"/>
            <a:effectRef idx="0"/>
            <a:fontRef idx="minor"/>
          </p:style>
        </p:sp>
        <p:sp>
          <p:nvSpPr>
            <p:cNvPr id="555" name="CustomShape 42"/>
            <p:cNvSpPr/>
            <p:nvPr/>
          </p:nvSpPr>
          <p:spPr>
            <a:xfrm flipH="1">
              <a:off x="8747280" y="3430800"/>
              <a:ext cx="6840" cy="10440"/>
            </a:xfrm>
            <a:custGeom>
              <a:avLst/>
              <a:gdLst/>
              <a:ahLst/>
              <a:rect l="l" t="t" r="r" b="b"/>
              <a:pathLst>
                <a:path w="8572" h="12858">
                  <a:moveTo>
                    <a:pt x="3215" y="7072"/>
                  </a:moveTo>
                  <a:lnTo>
                    <a:pt x="6644" y="10501"/>
                  </a:lnTo>
                  <a:cubicBezTo>
                    <a:pt x="5358" y="7929"/>
                    <a:pt x="4072" y="5358"/>
                    <a:pt x="3215" y="3215"/>
                  </a:cubicBezTo>
                  <a:lnTo>
                    <a:pt x="3215" y="7072"/>
                  </a:lnTo>
                  <a:close/>
                </a:path>
              </a:pathLst>
            </a:custGeom>
            <a:solidFill>
              <a:schemeClr val="accent1"/>
            </a:solidFill>
            <a:ln w="9360">
              <a:noFill/>
            </a:ln>
          </p:spPr>
          <p:style>
            <a:lnRef idx="0"/>
            <a:fillRef idx="0"/>
            <a:effectRef idx="0"/>
            <a:fontRef idx="minor"/>
          </p:style>
        </p:sp>
        <p:sp>
          <p:nvSpPr>
            <p:cNvPr id="556" name="CustomShape 43"/>
            <p:cNvSpPr/>
            <p:nvPr/>
          </p:nvSpPr>
          <p:spPr>
            <a:xfrm flipH="1">
              <a:off x="7864200" y="3445200"/>
              <a:ext cx="119880" cy="173160"/>
            </a:xfrm>
            <a:custGeom>
              <a:avLst/>
              <a:gdLst/>
              <a:ahLst/>
              <a:rect l="l" t="t" r="r" b="b"/>
              <a:pathLst>
                <a:path w="145732" h="210026">
                  <a:moveTo>
                    <a:pt x="13930" y="108657"/>
                  </a:moveTo>
                  <a:lnTo>
                    <a:pt x="3215" y="209383"/>
                  </a:lnTo>
                  <a:cubicBezTo>
                    <a:pt x="12644" y="200811"/>
                    <a:pt x="19502" y="189667"/>
                    <a:pt x="28932" y="181523"/>
                  </a:cubicBezTo>
                  <a:lnTo>
                    <a:pt x="36219" y="113800"/>
                  </a:lnTo>
                  <a:lnTo>
                    <a:pt x="36219" y="109514"/>
                  </a:lnTo>
                  <a:lnTo>
                    <a:pt x="36219" y="109514"/>
                  </a:lnTo>
                  <a:lnTo>
                    <a:pt x="146376" y="20788"/>
                  </a:lnTo>
                  <a:cubicBezTo>
                    <a:pt x="144661" y="14788"/>
                    <a:pt x="143375" y="9216"/>
                    <a:pt x="141661" y="3215"/>
                  </a:cubicBezTo>
                  <a:lnTo>
                    <a:pt x="17788" y="103084"/>
                  </a:lnTo>
                  <a:cubicBezTo>
                    <a:pt x="16502" y="105227"/>
                    <a:pt x="15216" y="106942"/>
                    <a:pt x="13930" y="108657"/>
                  </a:cubicBezTo>
                  <a:close/>
                </a:path>
              </a:pathLst>
            </a:custGeom>
            <a:solidFill>
              <a:schemeClr val="accent1"/>
            </a:solidFill>
            <a:ln w="9360">
              <a:noFill/>
            </a:ln>
          </p:spPr>
          <p:style>
            <a:lnRef idx="0"/>
            <a:fillRef idx="0"/>
            <a:effectRef idx="0"/>
            <a:fontRef idx="minor"/>
          </p:style>
        </p:sp>
        <p:sp>
          <p:nvSpPr>
            <p:cNvPr id="557" name="CustomShape 44"/>
            <p:cNvSpPr/>
            <p:nvPr/>
          </p:nvSpPr>
          <p:spPr>
            <a:xfrm flipH="1">
              <a:off x="7913160" y="3224160"/>
              <a:ext cx="194400" cy="325440"/>
            </a:xfrm>
            <a:custGeom>
              <a:avLst/>
              <a:gdLst/>
              <a:ahLst/>
              <a:rect l="l" t="t" r="r" b="b"/>
              <a:pathLst>
                <a:path w="235743" h="394335">
                  <a:moveTo>
                    <a:pt x="66222" y="310539"/>
                  </a:moveTo>
                  <a:cubicBezTo>
                    <a:pt x="61079" y="315254"/>
                    <a:pt x="55078" y="319111"/>
                    <a:pt x="49077" y="322540"/>
                  </a:cubicBezTo>
                  <a:lnTo>
                    <a:pt x="4929" y="358116"/>
                  </a:lnTo>
                  <a:cubicBezTo>
                    <a:pt x="3215" y="364546"/>
                    <a:pt x="2786" y="371832"/>
                    <a:pt x="3643" y="378262"/>
                  </a:cubicBezTo>
                  <a:cubicBezTo>
                    <a:pt x="4501" y="385548"/>
                    <a:pt x="10073" y="393692"/>
                    <a:pt x="18217" y="392835"/>
                  </a:cubicBezTo>
                  <a:cubicBezTo>
                    <a:pt x="22074" y="392406"/>
                    <a:pt x="25932" y="391549"/>
                    <a:pt x="29789" y="390692"/>
                  </a:cubicBezTo>
                  <a:lnTo>
                    <a:pt x="30647" y="383405"/>
                  </a:lnTo>
                  <a:lnTo>
                    <a:pt x="215384" y="234672"/>
                  </a:lnTo>
                  <a:lnTo>
                    <a:pt x="215384" y="234672"/>
                  </a:lnTo>
                  <a:lnTo>
                    <a:pt x="233386" y="66222"/>
                  </a:lnTo>
                  <a:cubicBezTo>
                    <a:pt x="226100" y="58079"/>
                    <a:pt x="218813" y="50363"/>
                    <a:pt x="214527" y="40076"/>
                  </a:cubicBezTo>
                  <a:cubicBezTo>
                    <a:pt x="208526" y="27646"/>
                    <a:pt x="202954" y="15645"/>
                    <a:pt x="196953" y="3215"/>
                  </a:cubicBezTo>
                  <a:lnTo>
                    <a:pt x="174236" y="213669"/>
                  </a:lnTo>
                  <a:lnTo>
                    <a:pt x="173379" y="221813"/>
                  </a:lnTo>
                  <a:lnTo>
                    <a:pt x="72652" y="302823"/>
                  </a:lnTo>
                  <a:cubicBezTo>
                    <a:pt x="70509" y="305824"/>
                    <a:pt x="68366" y="308395"/>
                    <a:pt x="66222" y="310539"/>
                  </a:cubicBezTo>
                  <a:close/>
                </a:path>
              </a:pathLst>
            </a:custGeom>
            <a:solidFill>
              <a:schemeClr val="accent1"/>
            </a:solidFill>
            <a:ln w="9360">
              <a:noFill/>
            </a:ln>
          </p:spPr>
          <p:style>
            <a:lnRef idx="0"/>
            <a:fillRef idx="0"/>
            <a:effectRef idx="0"/>
            <a:fontRef idx="minor"/>
          </p:style>
        </p:sp>
        <p:sp>
          <p:nvSpPr>
            <p:cNvPr id="558" name="CustomShape 45"/>
            <p:cNvSpPr/>
            <p:nvPr/>
          </p:nvSpPr>
          <p:spPr>
            <a:xfrm flipH="1">
              <a:off x="7861320" y="3477960"/>
              <a:ext cx="84600" cy="109440"/>
            </a:xfrm>
            <a:custGeom>
              <a:avLst/>
              <a:gdLst/>
              <a:ahLst/>
              <a:rect l="l" t="t" r="r" b="b"/>
              <a:pathLst>
                <a:path w="102870" h="132873">
                  <a:moveTo>
                    <a:pt x="3215" y="133088"/>
                  </a:moveTo>
                  <a:cubicBezTo>
                    <a:pt x="7501" y="132231"/>
                    <a:pt x="12216" y="131802"/>
                    <a:pt x="16073" y="130516"/>
                  </a:cubicBezTo>
                  <a:lnTo>
                    <a:pt x="18645" y="107371"/>
                  </a:lnTo>
                  <a:lnTo>
                    <a:pt x="19074" y="103513"/>
                  </a:lnTo>
                  <a:lnTo>
                    <a:pt x="19074" y="103513"/>
                  </a:lnTo>
                  <a:lnTo>
                    <a:pt x="70937" y="61508"/>
                  </a:lnTo>
                  <a:cubicBezTo>
                    <a:pt x="79510" y="46934"/>
                    <a:pt x="87654" y="31504"/>
                    <a:pt x="95369" y="16502"/>
                  </a:cubicBezTo>
                  <a:cubicBezTo>
                    <a:pt x="97512" y="11787"/>
                    <a:pt x="101798" y="7930"/>
                    <a:pt x="103513" y="3215"/>
                  </a:cubicBezTo>
                  <a:lnTo>
                    <a:pt x="8787" y="79939"/>
                  </a:lnTo>
                  <a:lnTo>
                    <a:pt x="3215" y="133088"/>
                  </a:lnTo>
                  <a:close/>
                </a:path>
              </a:pathLst>
            </a:custGeom>
            <a:solidFill>
              <a:schemeClr val="accent1"/>
            </a:solidFill>
            <a:ln w="9360">
              <a:noFill/>
            </a:ln>
          </p:spPr>
          <p:style>
            <a:lnRef idx="0"/>
            <a:fillRef idx="0"/>
            <a:effectRef idx="0"/>
            <a:fontRef idx="minor"/>
          </p:style>
        </p:sp>
        <p:sp>
          <p:nvSpPr>
            <p:cNvPr id="559" name="CustomShape 46"/>
            <p:cNvSpPr/>
            <p:nvPr/>
          </p:nvSpPr>
          <p:spPr>
            <a:xfrm flipH="1">
              <a:off x="8881920" y="2364480"/>
              <a:ext cx="74160" cy="49320"/>
            </a:xfrm>
            <a:custGeom>
              <a:avLst/>
              <a:gdLst/>
              <a:ahLst/>
              <a:rect l="l" t="t" r="r" b="b"/>
              <a:pathLst>
                <a:path w="90011" h="60007">
                  <a:moveTo>
                    <a:pt x="85082" y="58936"/>
                  </a:moveTo>
                  <a:cubicBezTo>
                    <a:pt x="85939" y="43505"/>
                    <a:pt x="87225" y="27646"/>
                    <a:pt x="88511" y="12216"/>
                  </a:cubicBezTo>
                  <a:lnTo>
                    <a:pt x="3215" y="3215"/>
                  </a:lnTo>
                  <a:cubicBezTo>
                    <a:pt x="7501" y="19502"/>
                    <a:pt x="11787" y="35362"/>
                    <a:pt x="16502" y="51649"/>
                  </a:cubicBezTo>
                  <a:lnTo>
                    <a:pt x="85082" y="58936"/>
                  </a:lnTo>
                  <a:lnTo>
                    <a:pt x="85082" y="58936"/>
                  </a:lnTo>
                  <a:close/>
                </a:path>
              </a:pathLst>
            </a:custGeom>
            <a:solidFill>
              <a:schemeClr val="accent1"/>
            </a:solidFill>
            <a:ln w="9360">
              <a:noFill/>
            </a:ln>
          </p:spPr>
          <p:style>
            <a:lnRef idx="0"/>
            <a:fillRef idx="0"/>
            <a:effectRef idx="0"/>
            <a:fontRef idx="minor"/>
          </p:style>
        </p:sp>
        <p:sp>
          <p:nvSpPr>
            <p:cNvPr id="560" name="CustomShape 47"/>
            <p:cNvSpPr/>
            <p:nvPr/>
          </p:nvSpPr>
          <p:spPr>
            <a:xfrm flipH="1">
              <a:off x="7992000" y="3558600"/>
              <a:ext cx="28080" cy="66960"/>
            </a:xfrm>
            <a:custGeom>
              <a:avLst/>
              <a:gdLst/>
              <a:ahLst/>
              <a:rect l="l" t="t" r="r" b="b"/>
              <a:pathLst>
                <a:path w="34290" h="81438">
                  <a:moveTo>
                    <a:pt x="25075" y="79510"/>
                  </a:moveTo>
                  <a:lnTo>
                    <a:pt x="33218" y="3215"/>
                  </a:lnTo>
                  <a:cubicBezTo>
                    <a:pt x="31933" y="5358"/>
                    <a:pt x="30647" y="7072"/>
                    <a:pt x="29361" y="9216"/>
                  </a:cubicBezTo>
                  <a:cubicBezTo>
                    <a:pt x="19931" y="23360"/>
                    <a:pt x="7930" y="36647"/>
                    <a:pt x="3215" y="53364"/>
                  </a:cubicBezTo>
                  <a:cubicBezTo>
                    <a:pt x="4929" y="64079"/>
                    <a:pt x="13930" y="75652"/>
                    <a:pt x="25075" y="79510"/>
                  </a:cubicBezTo>
                  <a:close/>
                </a:path>
              </a:pathLst>
            </a:custGeom>
            <a:solidFill>
              <a:schemeClr val="accent1"/>
            </a:solidFill>
            <a:ln w="9360">
              <a:noFill/>
            </a:ln>
          </p:spPr>
          <p:style>
            <a:lnRef idx="0"/>
            <a:fillRef idx="0"/>
            <a:effectRef idx="0"/>
            <a:fontRef idx="minor"/>
          </p:style>
        </p:sp>
        <p:sp>
          <p:nvSpPr>
            <p:cNvPr id="561" name="CustomShape 48"/>
            <p:cNvSpPr/>
            <p:nvPr/>
          </p:nvSpPr>
          <p:spPr>
            <a:xfrm flipH="1">
              <a:off x="8614800" y="1983600"/>
              <a:ext cx="378360" cy="240480"/>
            </a:xfrm>
            <a:custGeom>
              <a:avLst/>
              <a:gdLst/>
              <a:ahLst/>
              <a:rect l="l" t="t" r="r" b="b"/>
              <a:pathLst>
                <a:path w="458628" h="291465">
                  <a:moveTo>
                    <a:pt x="361974" y="68366"/>
                  </a:moveTo>
                  <a:lnTo>
                    <a:pt x="246245" y="55936"/>
                  </a:lnTo>
                  <a:lnTo>
                    <a:pt x="3215" y="251817"/>
                  </a:lnTo>
                  <a:cubicBezTo>
                    <a:pt x="5358" y="264247"/>
                    <a:pt x="7501" y="276677"/>
                    <a:pt x="10073" y="289536"/>
                  </a:cubicBezTo>
                  <a:lnTo>
                    <a:pt x="260390" y="88082"/>
                  </a:lnTo>
                  <a:lnTo>
                    <a:pt x="260390" y="88082"/>
                  </a:lnTo>
                  <a:lnTo>
                    <a:pt x="266819" y="88511"/>
                  </a:lnTo>
                  <a:lnTo>
                    <a:pt x="412123" y="103942"/>
                  </a:lnTo>
                  <a:lnTo>
                    <a:pt x="431840" y="88082"/>
                  </a:lnTo>
                  <a:cubicBezTo>
                    <a:pt x="430554" y="74366"/>
                    <a:pt x="435697" y="60222"/>
                    <a:pt x="447270" y="51221"/>
                  </a:cubicBezTo>
                  <a:cubicBezTo>
                    <a:pt x="449842" y="49078"/>
                    <a:pt x="452842" y="47363"/>
                    <a:pt x="455843" y="46077"/>
                  </a:cubicBezTo>
                  <a:cubicBezTo>
                    <a:pt x="453700" y="31933"/>
                    <a:pt x="451556" y="17788"/>
                    <a:pt x="450271" y="3215"/>
                  </a:cubicBezTo>
                  <a:lnTo>
                    <a:pt x="368403" y="69223"/>
                  </a:lnTo>
                  <a:lnTo>
                    <a:pt x="361974" y="68366"/>
                  </a:lnTo>
                  <a:close/>
                </a:path>
              </a:pathLst>
            </a:custGeom>
            <a:solidFill>
              <a:schemeClr val="accent1"/>
            </a:solidFill>
            <a:ln w="9360">
              <a:noFill/>
            </a:ln>
          </p:spPr>
          <p:style>
            <a:lnRef idx="0"/>
            <a:fillRef idx="0"/>
            <a:effectRef idx="0"/>
            <a:fontRef idx="minor"/>
          </p:style>
        </p:sp>
        <p:sp>
          <p:nvSpPr>
            <p:cNvPr id="562" name="CustomShape 49"/>
            <p:cNvSpPr/>
            <p:nvPr/>
          </p:nvSpPr>
          <p:spPr>
            <a:xfrm flipH="1">
              <a:off x="8864640" y="2204640"/>
              <a:ext cx="109440" cy="148320"/>
            </a:xfrm>
            <a:custGeom>
              <a:avLst/>
              <a:gdLst/>
              <a:ahLst/>
              <a:rect l="l" t="t" r="r" b="b"/>
              <a:pathLst>
                <a:path w="132873" h="180022">
                  <a:moveTo>
                    <a:pt x="3215" y="106513"/>
                  </a:moveTo>
                  <a:cubicBezTo>
                    <a:pt x="7501" y="126659"/>
                    <a:pt x="12644" y="146375"/>
                    <a:pt x="17359" y="166521"/>
                  </a:cubicBezTo>
                  <a:lnTo>
                    <a:pt x="112943" y="176808"/>
                  </a:lnTo>
                  <a:cubicBezTo>
                    <a:pt x="114229" y="161377"/>
                    <a:pt x="115943" y="146375"/>
                    <a:pt x="117658" y="130945"/>
                  </a:cubicBezTo>
                  <a:cubicBezTo>
                    <a:pt x="121944" y="88511"/>
                    <a:pt x="128373" y="45649"/>
                    <a:pt x="131802" y="3215"/>
                  </a:cubicBezTo>
                  <a:lnTo>
                    <a:pt x="3215" y="106513"/>
                  </a:lnTo>
                  <a:close/>
                </a:path>
              </a:pathLst>
            </a:custGeom>
            <a:solidFill>
              <a:schemeClr val="accent1"/>
            </a:solidFill>
            <a:ln w="9360">
              <a:noFill/>
            </a:ln>
          </p:spPr>
          <p:style>
            <a:lnRef idx="0"/>
            <a:fillRef idx="0"/>
            <a:effectRef idx="0"/>
            <a:fontRef idx="minor"/>
          </p:style>
        </p:sp>
        <p:sp>
          <p:nvSpPr>
            <p:cNvPr id="563" name="CustomShape 50"/>
            <p:cNvSpPr/>
            <p:nvPr/>
          </p:nvSpPr>
          <p:spPr>
            <a:xfrm flipH="1">
              <a:off x="8543880" y="2077200"/>
              <a:ext cx="438840" cy="215640"/>
            </a:xfrm>
            <a:custGeom>
              <a:avLst/>
              <a:gdLst/>
              <a:ahLst/>
              <a:rect l="l" t="t" r="r" b="b"/>
              <a:pathLst>
                <a:path w="531495" h="261461">
                  <a:moveTo>
                    <a:pt x="407408" y="21646"/>
                  </a:moveTo>
                  <a:lnTo>
                    <a:pt x="401407" y="20788"/>
                  </a:lnTo>
                  <a:lnTo>
                    <a:pt x="256532" y="5358"/>
                  </a:lnTo>
                  <a:lnTo>
                    <a:pt x="4929" y="207669"/>
                  </a:lnTo>
                  <a:lnTo>
                    <a:pt x="3215" y="207669"/>
                  </a:lnTo>
                  <a:cubicBezTo>
                    <a:pt x="4501" y="214527"/>
                    <a:pt x="6215" y="221385"/>
                    <a:pt x="7501" y="228243"/>
                  </a:cubicBezTo>
                  <a:lnTo>
                    <a:pt x="145518" y="117229"/>
                  </a:lnTo>
                  <a:cubicBezTo>
                    <a:pt x="145518" y="113800"/>
                    <a:pt x="145947" y="110371"/>
                    <a:pt x="145947" y="107371"/>
                  </a:cubicBezTo>
                  <a:cubicBezTo>
                    <a:pt x="146804" y="109942"/>
                    <a:pt x="147661" y="112514"/>
                    <a:pt x="148519" y="115086"/>
                  </a:cubicBezTo>
                  <a:lnTo>
                    <a:pt x="215384" y="61508"/>
                  </a:lnTo>
                  <a:lnTo>
                    <a:pt x="221385" y="61936"/>
                  </a:lnTo>
                  <a:lnTo>
                    <a:pt x="289108" y="69223"/>
                  </a:lnTo>
                  <a:cubicBezTo>
                    <a:pt x="291679" y="61508"/>
                    <a:pt x="296394" y="54650"/>
                    <a:pt x="302824" y="49078"/>
                  </a:cubicBezTo>
                  <a:cubicBezTo>
                    <a:pt x="321254" y="34076"/>
                    <a:pt x="347829" y="37076"/>
                    <a:pt x="362831" y="55507"/>
                  </a:cubicBezTo>
                  <a:cubicBezTo>
                    <a:pt x="377833" y="73938"/>
                    <a:pt x="375261" y="100941"/>
                    <a:pt x="356830" y="115943"/>
                  </a:cubicBezTo>
                  <a:cubicBezTo>
                    <a:pt x="338399" y="130945"/>
                    <a:pt x="310968" y="127945"/>
                    <a:pt x="296394" y="109514"/>
                  </a:cubicBezTo>
                  <a:cubicBezTo>
                    <a:pt x="293823" y="106085"/>
                    <a:pt x="292108" y="102656"/>
                    <a:pt x="290393" y="99227"/>
                  </a:cubicBezTo>
                  <a:lnTo>
                    <a:pt x="224385" y="92369"/>
                  </a:lnTo>
                  <a:lnTo>
                    <a:pt x="157091" y="146804"/>
                  </a:lnTo>
                  <a:cubicBezTo>
                    <a:pt x="160091" y="157948"/>
                    <a:pt x="163949" y="169093"/>
                    <a:pt x="169950" y="179380"/>
                  </a:cubicBezTo>
                  <a:cubicBezTo>
                    <a:pt x="185809" y="208526"/>
                    <a:pt x="205526" y="235101"/>
                    <a:pt x="228243" y="259104"/>
                  </a:cubicBezTo>
                  <a:lnTo>
                    <a:pt x="440841" y="88083"/>
                  </a:lnTo>
                  <a:lnTo>
                    <a:pt x="446842" y="88940"/>
                  </a:lnTo>
                  <a:lnTo>
                    <a:pt x="527852" y="97512"/>
                  </a:lnTo>
                  <a:cubicBezTo>
                    <a:pt x="528280" y="96226"/>
                    <a:pt x="528280" y="95369"/>
                    <a:pt x="528709" y="94083"/>
                  </a:cubicBezTo>
                  <a:cubicBezTo>
                    <a:pt x="517136" y="70509"/>
                    <a:pt x="504706" y="47363"/>
                    <a:pt x="487990" y="26789"/>
                  </a:cubicBezTo>
                  <a:cubicBezTo>
                    <a:pt x="484132" y="22074"/>
                    <a:pt x="480274" y="17359"/>
                    <a:pt x="476845" y="12644"/>
                  </a:cubicBezTo>
                  <a:cubicBezTo>
                    <a:pt x="461843" y="18217"/>
                    <a:pt x="444270" y="14788"/>
                    <a:pt x="432697" y="3215"/>
                  </a:cubicBezTo>
                  <a:lnTo>
                    <a:pt x="407408" y="21646"/>
                  </a:lnTo>
                  <a:close/>
                </a:path>
              </a:pathLst>
            </a:custGeom>
            <a:solidFill>
              <a:schemeClr val="accent1"/>
            </a:solidFill>
            <a:ln w="9360">
              <a:noFill/>
            </a:ln>
          </p:spPr>
          <p:style>
            <a:lnRef idx="0"/>
            <a:fillRef idx="0"/>
            <a:effectRef idx="0"/>
            <a:fontRef idx="minor"/>
          </p:style>
        </p:sp>
        <p:sp>
          <p:nvSpPr>
            <p:cNvPr id="564" name="CustomShape 51"/>
            <p:cNvSpPr/>
            <p:nvPr/>
          </p:nvSpPr>
          <p:spPr>
            <a:xfrm flipH="1">
              <a:off x="8327160" y="2423520"/>
              <a:ext cx="250920" cy="229680"/>
            </a:xfrm>
            <a:custGeom>
              <a:avLst/>
              <a:gdLst/>
              <a:ahLst/>
              <a:rect l="l" t="t" r="r" b="b"/>
              <a:pathLst>
                <a:path w="304323" h="278606">
                  <a:moveTo>
                    <a:pt x="250960" y="64079"/>
                  </a:moveTo>
                  <a:lnTo>
                    <a:pt x="249674" y="67937"/>
                  </a:lnTo>
                  <a:lnTo>
                    <a:pt x="3215" y="266819"/>
                  </a:lnTo>
                  <a:cubicBezTo>
                    <a:pt x="5358" y="270248"/>
                    <a:pt x="7930" y="273677"/>
                    <a:pt x="10501" y="277106"/>
                  </a:cubicBezTo>
                  <a:lnTo>
                    <a:pt x="304110" y="40505"/>
                  </a:lnTo>
                  <a:cubicBezTo>
                    <a:pt x="294680" y="27646"/>
                    <a:pt x="284393" y="15216"/>
                    <a:pt x="274106" y="3215"/>
                  </a:cubicBezTo>
                  <a:lnTo>
                    <a:pt x="274106" y="3215"/>
                  </a:lnTo>
                  <a:lnTo>
                    <a:pt x="250960" y="64079"/>
                  </a:lnTo>
                  <a:close/>
                </a:path>
              </a:pathLst>
            </a:custGeom>
            <a:solidFill>
              <a:schemeClr val="accent1"/>
            </a:solidFill>
            <a:ln w="9360">
              <a:noFill/>
            </a:ln>
          </p:spPr>
          <p:style>
            <a:lnRef idx="0"/>
            <a:fillRef idx="0"/>
            <a:effectRef idx="0"/>
            <a:fontRef idx="minor"/>
          </p:style>
        </p:sp>
        <p:sp>
          <p:nvSpPr>
            <p:cNvPr id="565" name="CustomShape 52"/>
            <p:cNvSpPr/>
            <p:nvPr/>
          </p:nvSpPr>
          <p:spPr>
            <a:xfrm flipH="1">
              <a:off x="9434520" y="3600720"/>
              <a:ext cx="6840" cy="13680"/>
            </a:xfrm>
            <a:custGeom>
              <a:avLst/>
              <a:gdLst/>
              <a:ahLst/>
              <a:rect l="l" t="t" r="r" b="b"/>
              <a:pathLst>
                <a:path w="8572" h="17145">
                  <a:moveTo>
                    <a:pt x="8358" y="13930"/>
                  </a:moveTo>
                  <a:cubicBezTo>
                    <a:pt x="8358" y="10073"/>
                    <a:pt x="8358" y="6644"/>
                    <a:pt x="8358" y="3215"/>
                  </a:cubicBezTo>
                  <a:lnTo>
                    <a:pt x="3215" y="8787"/>
                  </a:lnTo>
                  <a:lnTo>
                    <a:pt x="3215" y="8787"/>
                  </a:lnTo>
                  <a:cubicBezTo>
                    <a:pt x="4929" y="10501"/>
                    <a:pt x="6644" y="12216"/>
                    <a:pt x="8358" y="13930"/>
                  </a:cubicBezTo>
                  <a:close/>
                </a:path>
              </a:pathLst>
            </a:custGeom>
            <a:solidFill>
              <a:schemeClr val="accent1"/>
            </a:solidFill>
            <a:ln w="9360">
              <a:noFill/>
            </a:ln>
          </p:spPr>
          <p:style>
            <a:lnRef idx="0"/>
            <a:fillRef idx="0"/>
            <a:effectRef idx="0"/>
            <a:fontRef idx="minor"/>
          </p:style>
        </p:sp>
        <p:sp>
          <p:nvSpPr>
            <p:cNvPr id="566" name="CustomShape 53"/>
            <p:cNvSpPr/>
            <p:nvPr/>
          </p:nvSpPr>
          <p:spPr>
            <a:xfrm flipH="1">
              <a:off x="9604800" y="3294720"/>
              <a:ext cx="63360" cy="63360"/>
            </a:xfrm>
            <a:custGeom>
              <a:avLst/>
              <a:gdLst/>
              <a:ahLst/>
              <a:rect l="l" t="t" r="r" b="b"/>
              <a:pathLst>
                <a:path w="77152" h="77152">
                  <a:moveTo>
                    <a:pt x="11787" y="77796"/>
                  </a:moveTo>
                  <a:lnTo>
                    <a:pt x="11787" y="77796"/>
                  </a:lnTo>
                  <a:lnTo>
                    <a:pt x="76081" y="13502"/>
                  </a:lnTo>
                  <a:cubicBezTo>
                    <a:pt x="72652" y="10073"/>
                    <a:pt x="69223" y="6644"/>
                    <a:pt x="65794" y="3215"/>
                  </a:cubicBezTo>
                  <a:lnTo>
                    <a:pt x="3215" y="65794"/>
                  </a:lnTo>
                  <a:cubicBezTo>
                    <a:pt x="5786" y="69652"/>
                    <a:pt x="8787" y="73938"/>
                    <a:pt x="11787" y="77796"/>
                  </a:cubicBezTo>
                  <a:lnTo>
                    <a:pt x="11787" y="77796"/>
                  </a:lnTo>
                  <a:close/>
                </a:path>
              </a:pathLst>
            </a:custGeom>
            <a:solidFill>
              <a:schemeClr val="accent1"/>
            </a:solidFill>
            <a:ln w="9360">
              <a:noFill/>
            </a:ln>
          </p:spPr>
          <p:style>
            <a:lnRef idx="0"/>
            <a:fillRef idx="0"/>
            <a:effectRef idx="0"/>
            <a:fontRef idx="minor"/>
          </p:style>
        </p:sp>
        <p:sp>
          <p:nvSpPr>
            <p:cNvPr id="567" name="CustomShape 54"/>
            <p:cNvSpPr/>
            <p:nvPr/>
          </p:nvSpPr>
          <p:spPr>
            <a:xfrm flipH="1">
              <a:off x="9458280" y="346536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568" name="CustomShape 55"/>
            <p:cNvSpPr/>
            <p:nvPr/>
          </p:nvSpPr>
          <p:spPr>
            <a:xfrm flipH="1">
              <a:off x="9457560" y="3443760"/>
              <a:ext cx="81000" cy="84600"/>
            </a:xfrm>
            <a:custGeom>
              <a:avLst/>
              <a:gdLst/>
              <a:ahLst/>
              <a:rect l="l" t="t" r="r" b="b"/>
              <a:pathLst>
                <a:path w="98583" h="102870">
                  <a:moveTo>
                    <a:pt x="96655" y="29361"/>
                  </a:moveTo>
                  <a:cubicBezTo>
                    <a:pt x="89368" y="20360"/>
                    <a:pt x="82510" y="11787"/>
                    <a:pt x="75224" y="3215"/>
                  </a:cubicBezTo>
                  <a:cubicBezTo>
                    <a:pt x="74795" y="3215"/>
                    <a:pt x="74366" y="3215"/>
                    <a:pt x="73938" y="3643"/>
                  </a:cubicBezTo>
                  <a:lnTo>
                    <a:pt x="3215" y="74366"/>
                  </a:lnTo>
                  <a:cubicBezTo>
                    <a:pt x="10930" y="82939"/>
                    <a:pt x="18645" y="91511"/>
                    <a:pt x="26360" y="100084"/>
                  </a:cubicBezTo>
                  <a:lnTo>
                    <a:pt x="96655" y="29361"/>
                  </a:lnTo>
                  <a:close/>
                </a:path>
              </a:pathLst>
            </a:custGeom>
            <a:solidFill>
              <a:schemeClr val="accent1"/>
            </a:solidFill>
            <a:ln w="9360">
              <a:noFill/>
            </a:ln>
          </p:spPr>
          <p:style>
            <a:lnRef idx="0"/>
            <a:fillRef idx="0"/>
            <a:effectRef idx="0"/>
            <a:fontRef idx="minor"/>
          </p:style>
        </p:sp>
        <p:sp>
          <p:nvSpPr>
            <p:cNvPr id="569" name="CustomShape 56"/>
            <p:cNvSpPr/>
            <p:nvPr/>
          </p:nvSpPr>
          <p:spPr>
            <a:xfrm flipH="1">
              <a:off x="9713880" y="3180960"/>
              <a:ext cx="52920" cy="52920"/>
            </a:xfrm>
            <a:custGeom>
              <a:avLst/>
              <a:gdLst/>
              <a:ahLst/>
              <a:rect l="l" t="t" r="r" b="b"/>
              <a:pathLst>
                <a:path w="64293" h="64293">
                  <a:moveTo>
                    <a:pt x="61079" y="25932"/>
                  </a:moveTo>
                  <a:lnTo>
                    <a:pt x="61079" y="25932"/>
                  </a:lnTo>
                  <a:cubicBezTo>
                    <a:pt x="52078" y="18217"/>
                    <a:pt x="43077" y="10501"/>
                    <a:pt x="34076" y="3215"/>
                  </a:cubicBezTo>
                  <a:lnTo>
                    <a:pt x="3215" y="34076"/>
                  </a:lnTo>
                  <a:cubicBezTo>
                    <a:pt x="9644" y="43934"/>
                    <a:pt x="16502" y="53792"/>
                    <a:pt x="22931" y="64079"/>
                  </a:cubicBezTo>
                  <a:lnTo>
                    <a:pt x="61079" y="25932"/>
                  </a:lnTo>
                  <a:close/>
                </a:path>
              </a:pathLst>
            </a:custGeom>
            <a:solidFill>
              <a:schemeClr val="accent1"/>
            </a:solidFill>
            <a:ln w="9360">
              <a:noFill/>
            </a:ln>
          </p:spPr>
          <p:style>
            <a:lnRef idx="0"/>
            <a:fillRef idx="0"/>
            <a:effectRef idx="0"/>
            <a:fontRef idx="minor"/>
          </p:style>
        </p:sp>
        <p:sp>
          <p:nvSpPr>
            <p:cNvPr id="570" name="CustomShape 57"/>
            <p:cNvSpPr/>
            <p:nvPr/>
          </p:nvSpPr>
          <p:spPr>
            <a:xfrm flipH="1">
              <a:off x="9652680" y="3232080"/>
              <a:ext cx="70560" cy="74160"/>
            </a:xfrm>
            <a:custGeom>
              <a:avLst/>
              <a:gdLst/>
              <a:ahLst/>
              <a:rect l="l" t="t" r="r" b="b"/>
              <a:pathLst>
                <a:path w="85725" h="90011">
                  <a:moveTo>
                    <a:pt x="82939" y="31933"/>
                  </a:moveTo>
                  <a:cubicBezTo>
                    <a:pt x="72652" y="22503"/>
                    <a:pt x="62365" y="12644"/>
                    <a:pt x="51649" y="3215"/>
                  </a:cubicBezTo>
                  <a:lnTo>
                    <a:pt x="3215" y="51650"/>
                  </a:lnTo>
                  <a:cubicBezTo>
                    <a:pt x="11359" y="63222"/>
                    <a:pt x="19502" y="75224"/>
                    <a:pt x="28075" y="86797"/>
                  </a:cubicBezTo>
                  <a:lnTo>
                    <a:pt x="82939" y="31933"/>
                  </a:lnTo>
                  <a:close/>
                </a:path>
              </a:pathLst>
            </a:custGeom>
            <a:solidFill>
              <a:schemeClr val="accent1"/>
            </a:solidFill>
            <a:ln w="9360">
              <a:noFill/>
            </a:ln>
          </p:spPr>
          <p:style>
            <a:lnRef idx="0"/>
            <a:fillRef idx="0"/>
            <a:effectRef idx="0"/>
            <a:fontRef idx="minor"/>
          </p:style>
        </p:sp>
        <p:sp>
          <p:nvSpPr>
            <p:cNvPr id="571" name="CustomShape 58"/>
            <p:cNvSpPr/>
            <p:nvPr/>
          </p:nvSpPr>
          <p:spPr>
            <a:xfrm flipH="1">
              <a:off x="9567720" y="3337920"/>
              <a:ext cx="45720" cy="45720"/>
            </a:xfrm>
            <a:custGeom>
              <a:avLst/>
              <a:gdLst/>
              <a:ahLst/>
              <a:rect l="l" t="t" r="r" b="b"/>
              <a:pathLst>
                <a:path w="55721" h="55721">
                  <a:moveTo>
                    <a:pt x="55078" y="6644"/>
                  </a:moveTo>
                  <a:cubicBezTo>
                    <a:pt x="53793" y="5358"/>
                    <a:pt x="52935" y="4072"/>
                    <a:pt x="51649" y="3215"/>
                  </a:cubicBezTo>
                  <a:lnTo>
                    <a:pt x="3215" y="51649"/>
                  </a:lnTo>
                  <a:cubicBezTo>
                    <a:pt x="4501" y="52507"/>
                    <a:pt x="6215" y="53364"/>
                    <a:pt x="7501" y="54221"/>
                  </a:cubicBezTo>
                  <a:lnTo>
                    <a:pt x="55078" y="6644"/>
                  </a:lnTo>
                  <a:close/>
                </a:path>
              </a:pathLst>
            </a:custGeom>
            <a:solidFill>
              <a:schemeClr val="accent1"/>
            </a:solidFill>
            <a:ln w="9360">
              <a:noFill/>
            </a:ln>
          </p:spPr>
          <p:style>
            <a:lnRef idx="0"/>
            <a:fillRef idx="0"/>
            <a:effectRef idx="0"/>
            <a:fontRef idx="minor"/>
          </p:style>
        </p:sp>
        <p:sp>
          <p:nvSpPr>
            <p:cNvPr id="572" name="CustomShape 59"/>
            <p:cNvSpPr/>
            <p:nvPr/>
          </p:nvSpPr>
          <p:spPr>
            <a:xfrm flipH="1">
              <a:off x="9500040" y="3412440"/>
              <a:ext cx="74160" cy="81000"/>
            </a:xfrm>
            <a:custGeom>
              <a:avLst/>
              <a:gdLst/>
              <a:ahLst/>
              <a:rect l="l" t="t" r="r" b="b"/>
              <a:pathLst>
                <a:path w="90011" h="98583">
                  <a:moveTo>
                    <a:pt x="90654" y="39219"/>
                  </a:moveTo>
                  <a:cubicBezTo>
                    <a:pt x="76081" y="33218"/>
                    <a:pt x="65794" y="19503"/>
                    <a:pt x="64508" y="3215"/>
                  </a:cubicBezTo>
                  <a:lnTo>
                    <a:pt x="3215" y="64508"/>
                  </a:lnTo>
                  <a:cubicBezTo>
                    <a:pt x="12644" y="75652"/>
                    <a:pt x="22503" y="86797"/>
                    <a:pt x="32361" y="97512"/>
                  </a:cubicBezTo>
                  <a:lnTo>
                    <a:pt x="90654" y="39219"/>
                  </a:lnTo>
                  <a:close/>
                </a:path>
              </a:pathLst>
            </a:custGeom>
            <a:solidFill>
              <a:schemeClr val="accent1"/>
            </a:solidFill>
            <a:ln w="9360">
              <a:noFill/>
            </a:ln>
          </p:spPr>
          <p:style>
            <a:lnRef idx="0"/>
            <a:fillRef idx="0"/>
            <a:effectRef idx="0"/>
            <a:fontRef idx="minor"/>
          </p:style>
        </p:sp>
        <p:sp>
          <p:nvSpPr>
            <p:cNvPr id="573" name="CustomShape 60"/>
            <p:cNvSpPr/>
            <p:nvPr/>
          </p:nvSpPr>
          <p:spPr>
            <a:xfrm flipH="1">
              <a:off x="9531360" y="3358440"/>
              <a:ext cx="70560" cy="84600"/>
            </a:xfrm>
            <a:custGeom>
              <a:avLst/>
              <a:gdLst/>
              <a:ahLst/>
              <a:rect l="l" t="t" r="r" b="b"/>
              <a:pathLst>
                <a:path w="85725" h="102870">
                  <a:moveTo>
                    <a:pt x="10930" y="100084"/>
                  </a:moveTo>
                  <a:lnTo>
                    <a:pt x="10930" y="100084"/>
                  </a:lnTo>
                  <a:lnTo>
                    <a:pt x="82939" y="28075"/>
                  </a:lnTo>
                  <a:cubicBezTo>
                    <a:pt x="75224" y="19931"/>
                    <a:pt x="67937" y="11359"/>
                    <a:pt x="60222" y="3215"/>
                  </a:cubicBezTo>
                  <a:lnTo>
                    <a:pt x="9644" y="53792"/>
                  </a:lnTo>
                  <a:cubicBezTo>
                    <a:pt x="10501" y="57222"/>
                    <a:pt x="11359" y="61079"/>
                    <a:pt x="11359" y="64937"/>
                  </a:cubicBezTo>
                  <a:cubicBezTo>
                    <a:pt x="11359" y="74367"/>
                    <a:pt x="8358" y="82939"/>
                    <a:pt x="3215" y="90226"/>
                  </a:cubicBezTo>
                  <a:cubicBezTo>
                    <a:pt x="5786" y="93655"/>
                    <a:pt x="8358" y="96655"/>
                    <a:pt x="10930" y="100084"/>
                  </a:cubicBezTo>
                  <a:close/>
                </a:path>
              </a:pathLst>
            </a:custGeom>
            <a:solidFill>
              <a:schemeClr val="accent1"/>
            </a:solidFill>
            <a:ln w="9360">
              <a:noFill/>
            </a:ln>
          </p:spPr>
          <p:style>
            <a:lnRef idx="0"/>
            <a:fillRef idx="0"/>
            <a:effectRef idx="0"/>
            <a:fontRef idx="minor"/>
          </p:style>
        </p:sp>
        <p:sp>
          <p:nvSpPr>
            <p:cNvPr id="574" name="CustomShape 61"/>
            <p:cNvSpPr/>
            <p:nvPr/>
          </p:nvSpPr>
          <p:spPr>
            <a:xfrm flipH="1">
              <a:off x="9758880" y="3158640"/>
              <a:ext cx="28080" cy="31680"/>
            </a:xfrm>
            <a:custGeom>
              <a:avLst/>
              <a:gdLst/>
              <a:ahLst/>
              <a:rect l="l" t="t" r="r" b="b"/>
              <a:pathLst>
                <a:path w="34290" h="38576">
                  <a:moveTo>
                    <a:pt x="3215" y="24646"/>
                  </a:moveTo>
                  <a:cubicBezTo>
                    <a:pt x="5358" y="28503"/>
                    <a:pt x="7930" y="31932"/>
                    <a:pt x="10501" y="35790"/>
                  </a:cubicBezTo>
                  <a:lnTo>
                    <a:pt x="34933" y="11358"/>
                  </a:lnTo>
                  <a:cubicBezTo>
                    <a:pt x="31504" y="8787"/>
                    <a:pt x="28075" y="6215"/>
                    <a:pt x="24646" y="3215"/>
                  </a:cubicBezTo>
                  <a:lnTo>
                    <a:pt x="3215" y="24646"/>
                  </a:lnTo>
                  <a:close/>
                </a:path>
              </a:pathLst>
            </a:custGeom>
            <a:solidFill>
              <a:schemeClr val="accent1"/>
            </a:solidFill>
            <a:ln w="9360">
              <a:noFill/>
            </a:ln>
          </p:spPr>
          <p:style>
            <a:lnRef idx="0"/>
            <a:fillRef idx="0"/>
            <a:effectRef idx="0"/>
            <a:fontRef idx="minor"/>
          </p:style>
        </p:sp>
        <p:sp>
          <p:nvSpPr>
            <p:cNvPr id="575" name="CustomShape 62"/>
            <p:cNvSpPr/>
            <p:nvPr/>
          </p:nvSpPr>
          <p:spPr>
            <a:xfrm flipH="1">
              <a:off x="8799120" y="3308400"/>
              <a:ext cx="250920" cy="644040"/>
            </a:xfrm>
            <a:custGeom>
              <a:avLst/>
              <a:gdLst/>
              <a:ahLst/>
              <a:rect l="l" t="t" r="r" b="b"/>
              <a:pathLst>
                <a:path w="304323" h="780097">
                  <a:moveTo>
                    <a:pt x="54650" y="627293"/>
                  </a:moveTo>
                  <a:lnTo>
                    <a:pt x="222242" y="459700"/>
                  </a:lnTo>
                  <a:lnTo>
                    <a:pt x="222242" y="459700"/>
                  </a:lnTo>
                  <a:lnTo>
                    <a:pt x="222242" y="126230"/>
                  </a:lnTo>
                  <a:lnTo>
                    <a:pt x="222242" y="118086"/>
                  </a:lnTo>
                  <a:lnTo>
                    <a:pt x="302824" y="37505"/>
                  </a:lnTo>
                  <a:cubicBezTo>
                    <a:pt x="296823" y="25932"/>
                    <a:pt x="291251" y="14788"/>
                    <a:pt x="285679" y="3215"/>
                  </a:cubicBezTo>
                  <a:lnTo>
                    <a:pt x="179808" y="109514"/>
                  </a:lnTo>
                  <a:lnTo>
                    <a:pt x="179808" y="443841"/>
                  </a:lnTo>
                  <a:lnTo>
                    <a:pt x="179808" y="451985"/>
                  </a:lnTo>
                  <a:lnTo>
                    <a:pt x="3215" y="628150"/>
                  </a:lnTo>
                  <a:lnTo>
                    <a:pt x="3215" y="746022"/>
                  </a:lnTo>
                  <a:cubicBezTo>
                    <a:pt x="20360" y="757166"/>
                    <a:pt x="37076" y="767882"/>
                    <a:pt x="54221" y="778597"/>
                  </a:cubicBezTo>
                  <a:lnTo>
                    <a:pt x="54221" y="627293"/>
                  </a:lnTo>
                  <a:close/>
                </a:path>
              </a:pathLst>
            </a:custGeom>
            <a:solidFill>
              <a:schemeClr val="accent1"/>
            </a:solidFill>
            <a:ln w="9360">
              <a:noFill/>
            </a:ln>
          </p:spPr>
          <p:style>
            <a:lnRef idx="0"/>
            <a:fillRef idx="0"/>
            <a:effectRef idx="0"/>
            <a:fontRef idx="minor"/>
          </p:style>
        </p:sp>
        <p:sp>
          <p:nvSpPr>
            <p:cNvPr id="576" name="CustomShape 63"/>
            <p:cNvSpPr/>
            <p:nvPr/>
          </p:nvSpPr>
          <p:spPr>
            <a:xfrm flipH="1">
              <a:off x="8713800" y="3366720"/>
              <a:ext cx="261720" cy="658080"/>
            </a:xfrm>
            <a:custGeom>
              <a:avLst/>
              <a:gdLst/>
              <a:ahLst/>
              <a:rect l="l" t="t" r="r" b="b"/>
              <a:pathLst>
                <a:path w="317182" h="797242">
                  <a:moveTo>
                    <a:pt x="222671" y="286536"/>
                  </a:moveTo>
                  <a:lnTo>
                    <a:pt x="222671" y="286536"/>
                  </a:lnTo>
                  <a:lnTo>
                    <a:pt x="222671" y="282678"/>
                  </a:lnTo>
                  <a:lnTo>
                    <a:pt x="314825" y="190524"/>
                  </a:lnTo>
                  <a:lnTo>
                    <a:pt x="304538" y="152805"/>
                  </a:lnTo>
                  <a:cubicBezTo>
                    <a:pt x="302395" y="148519"/>
                    <a:pt x="300680" y="143804"/>
                    <a:pt x="298537" y="139518"/>
                  </a:cubicBezTo>
                  <a:lnTo>
                    <a:pt x="251817" y="92797"/>
                  </a:lnTo>
                  <a:lnTo>
                    <a:pt x="251817" y="88940"/>
                  </a:lnTo>
                  <a:lnTo>
                    <a:pt x="251817" y="41791"/>
                  </a:lnTo>
                  <a:cubicBezTo>
                    <a:pt x="250531" y="39648"/>
                    <a:pt x="249674" y="37076"/>
                    <a:pt x="248388" y="34933"/>
                  </a:cubicBezTo>
                  <a:cubicBezTo>
                    <a:pt x="242816" y="24217"/>
                    <a:pt x="237244" y="13930"/>
                    <a:pt x="231672" y="3215"/>
                  </a:cubicBezTo>
                  <a:lnTo>
                    <a:pt x="171236" y="63651"/>
                  </a:lnTo>
                  <a:lnTo>
                    <a:pt x="171236" y="397121"/>
                  </a:lnTo>
                  <a:lnTo>
                    <a:pt x="171236" y="405265"/>
                  </a:lnTo>
                  <a:lnTo>
                    <a:pt x="3215" y="573286"/>
                  </a:lnTo>
                  <a:lnTo>
                    <a:pt x="3215" y="731877"/>
                  </a:lnTo>
                  <a:cubicBezTo>
                    <a:pt x="26789" y="746022"/>
                    <a:pt x="50792" y="759738"/>
                    <a:pt x="74795" y="773454"/>
                  </a:cubicBezTo>
                  <a:lnTo>
                    <a:pt x="74795" y="528709"/>
                  </a:lnTo>
                  <a:lnTo>
                    <a:pt x="74795" y="524851"/>
                  </a:lnTo>
                  <a:lnTo>
                    <a:pt x="190524" y="409123"/>
                  </a:lnTo>
                  <a:lnTo>
                    <a:pt x="190524" y="257390"/>
                  </a:lnTo>
                  <a:lnTo>
                    <a:pt x="190524" y="253103"/>
                  </a:lnTo>
                  <a:lnTo>
                    <a:pt x="223099" y="220528"/>
                  </a:lnTo>
                  <a:cubicBezTo>
                    <a:pt x="219242" y="218384"/>
                    <a:pt x="215384" y="215813"/>
                    <a:pt x="212384" y="212812"/>
                  </a:cubicBezTo>
                  <a:cubicBezTo>
                    <a:pt x="195667" y="196096"/>
                    <a:pt x="195667" y="169093"/>
                    <a:pt x="212384" y="152376"/>
                  </a:cubicBezTo>
                  <a:cubicBezTo>
                    <a:pt x="229100" y="135660"/>
                    <a:pt x="256103" y="135231"/>
                    <a:pt x="273248" y="151948"/>
                  </a:cubicBezTo>
                  <a:cubicBezTo>
                    <a:pt x="289965" y="168664"/>
                    <a:pt x="289965" y="196096"/>
                    <a:pt x="273248" y="212812"/>
                  </a:cubicBezTo>
                  <a:cubicBezTo>
                    <a:pt x="265962" y="220099"/>
                    <a:pt x="256532" y="223957"/>
                    <a:pt x="247102" y="224814"/>
                  </a:cubicBezTo>
                  <a:lnTo>
                    <a:pt x="211098" y="260818"/>
                  </a:lnTo>
                  <a:lnTo>
                    <a:pt x="211098" y="412552"/>
                  </a:lnTo>
                  <a:lnTo>
                    <a:pt x="210669" y="416838"/>
                  </a:lnTo>
                  <a:lnTo>
                    <a:pt x="94940" y="532567"/>
                  </a:lnTo>
                  <a:lnTo>
                    <a:pt x="94940" y="784170"/>
                  </a:lnTo>
                  <a:cubicBezTo>
                    <a:pt x="102656" y="788456"/>
                    <a:pt x="109942" y="792742"/>
                    <a:pt x="117658" y="796600"/>
                  </a:cubicBezTo>
                  <a:lnTo>
                    <a:pt x="117658" y="538139"/>
                  </a:lnTo>
                  <a:lnTo>
                    <a:pt x="117229" y="533853"/>
                  </a:lnTo>
                  <a:lnTo>
                    <a:pt x="222671" y="428411"/>
                  </a:lnTo>
                  <a:lnTo>
                    <a:pt x="222671" y="286536"/>
                  </a:lnTo>
                  <a:close/>
                </a:path>
              </a:pathLst>
            </a:custGeom>
            <a:solidFill>
              <a:schemeClr val="accent1"/>
            </a:solidFill>
            <a:ln w="9360">
              <a:noFill/>
            </a:ln>
          </p:spPr>
          <p:style>
            <a:lnRef idx="0"/>
            <a:fillRef idx="0"/>
            <a:effectRef idx="0"/>
            <a:fontRef idx="minor"/>
          </p:style>
        </p:sp>
        <p:sp>
          <p:nvSpPr>
            <p:cNvPr id="577" name="CustomShape 64"/>
            <p:cNvSpPr/>
            <p:nvPr/>
          </p:nvSpPr>
          <p:spPr>
            <a:xfrm flipH="1">
              <a:off x="8683560" y="3571200"/>
              <a:ext cx="155520" cy="484560"/>
            </a:xfrm>
            <a:custGeom>
              <a:avLst/>
              <a:gdLst/>
              <a:ahLst/>
              <a:rect l="l" t="t" r="r" b="b"/>
              <a:pathLst>
                <a:path w="188595" h="587216">
                  <a:moveTo>
                    <a:pt x="21217" y="585716"/>
                  </a:moveTo>
                  <a:lnTo>
                    <a:pt x="21217" y="327684"/>
                  </a:lnTo>
                  <a:lnTo>
                    <a:pt x="21646" y="323397"/>
                  </a:lnTo>
                  <a:lnTo>
                    <a:pt x="140375" y="204668"/>
                  </a:lnTo>
                  <a:lnTo>
                    <a:pt x="140375" y="62793"/>
                  </a:lnTo>
                  <a:lnTo>
                    <a:pt x="140803" y="58936"/>
                  </a:lnTo>
                  <a:lnTo>
                    <a:pt x="186238" y="13502"/>
                  </a:lnTo>
                  <a:cubicBezTo>
                    <a:pt x="184952" y="10073"/>
                    <a:pt x="183237" y="6644"/>
                    <a:pt x="181951" y="3215"/>
                  </a:cubicBezTo>
                  <a:lnTo>
                    <a:pt x="124944" y="60222"/>
                  </a:lnTo>
                  <a:lnTo>
                    <a:pt x="124944" y="199096"/>
                  </a:lnTo>
                  <a:lnTo>
                    <a:pt x="125373" y="203382"/>
                  </a:lnTo>
                  <a:lnTo>
                    <a:pt x="3215" y="325540"/>
                  </a:lnTo>
                  <a:lnTo>
                    <a:pt x="3215" y="576715"/>
                  </a:lnTo>
                  <a:cubicBezTo>
                    <a:pt x="9216" y="579715"/>
                    <a:pt x="15216" y="582716"/>
                    <a:pt x="21217" y="585716"/>
                  </a:cubicBezTo>
                  <a:close/>
                </a:path>
              </a:pathLst>
            </a:custGeom>
            <a:solidFill>
              <a:schemeClr val="accent1"/>
            </a:solidFill>
            <a:ln w="9360">
              <a:noFill/>
            </a:ln>
          </p:spPr>
          <p:style>
            <a:lnRef idx="0"/>
            <a:fillRef idx="0"/>
            <a:effectRef idx="0"/>
            <a:fontRef idx="minor"/>
          </p:style>
        </p:sp>
        <p:sp>
          <p:nvSpPr>
            <p:cNvPr id="578" name="CustomShape 65"/>
            <p:cNvSpPr/>
            <p:nvPr/>
          </p:nvSpPr>
          <p:spPr>
            <a:xfrm flipH="1">
              <a:off x="9397080" y="3517560"/>
              <a:ext cx="77400" cy="81000"/>
            </a:xfrm>
            <a:custGeom>
              <a:avLst/>
              <a:gdLst/>
              <a:ahLst/>
              <a:rect l="l" t="t" r="r" b="b"/>
              <a:pathLst>
                <a:path w="94297" h="98583">
                  <a:moveTo>
                    <a:pt x="68366" y="3215"/>
                  </a:moveTo>
                  <a:lnTo>
                    <a:pt x="3215" y="68366"/>
                  </a:lnTo>
                  <a:cubicBezTo>
                    <a:pt x="11787" y="77367"/>
                    <a:pt x="20360" y="86368"/>
                    <a:pt x="29361" y="95369"/>
                  </a:cubicBezTo>
                  <a:lnTo>
                    <a:pt x="91083" y="33647"/>
                  </a:lnTo>
                  <a:cubicBezTo>
                    <a:pt x="83796" y="23789"/>
                    <a:pt x="76081" y="13502"/>
                    <a:pt x="68366" y="3215"/>
                  </a:cubicBezTo>
                  <a:close/>
                </a:path>
              </a:pathLst>
            </a:custGeom>
            <a:solidFill>
              <a:schemeClr val="accent1"/>
            </a:solidFill>
            <a:ln w="9360">
              <a:noFill/>
            </a:ln>
          </p:spPr>
          <p:style>
            <a:lnRef idx="0"/>
            <a:fillRef idx="0"/>
            <a:effectRef idx="0"/>
            <a:fontRef idx="minor"/>
          </p:style>
        </p:sp>
        <p:sp>
          <p:nvSpPr>
            <p:cNvPr id="579" name="CustomShape 66"/>
            <p:cNvSpPr/>
            <p:nvPr/>
          </p:nvSpPr>
          <p:spPr>
            <a:xfrm flipH="1">
              <a:off x="8868240" y="2637360"/>
              <a:ext cx="693720" cy="895320"/>
            </a:xfrm>
            <a:custGeom>
              <a:avLst/>
              <a:gdLst/>
              <a:ahLst/>
              <a:rect l="l" t="t" r="r" b="b"/>
              <a:pathLst>
                <a:path w="840105" h="1084421">
                  <a:moveTo>
                    <a:pt x="689443" y="436555"/>
                  </a:moveTo>
                  <a:lnTo>
                    <a:pt x="773454" y="436555"/>
                  </a:lnTo>
                  <a:cubicBezTo>
                    <a:pt x="775597" y="432268"/>
                    <a:pt x="778597" y="427982"/>
                    <a:pt x="782027" y="424125"/>
                  </a:cubicBezTo>
                  <a:cubicBezTo>
                    <a:pt x="797886" y="408265"/>
                    <a:pt x="822746" y="407408"/>
                    <a:pt x="839462" y="421124"/>
                  </a:cubicBezTo>
                  <a:cubicBezTo>
                    <a:pt x="836462" y="392835"/>
                    <a:pt x="834747" y="364974"/>
                    <a:pt x="835605" y="336685"/>
                  </a:cubicBezTo>
                  <a:cubicBezTo>
                    <a:pt x="836033" y="304538"/>
                    <a:pt x="837319" y="271963"/>
                    <a:pt x="837748" y="239816"/>
                  </a:cubicBezTo>
                  <a:cubicBezTo>
                    <a:pt x="836890" y="240673"/>
                    <a:pt x="836462" y="241530"/>
                    <a:pt x="835605" y="241959"/>
                  </a:cubicBezTo>
                  <a:cubicBezTo>
                    <a:pt x="818888" y="258675"/>
                    <a:pt x="791885" y="258675"/>
                    <a:pt x="774740" y="241959"/>
                  </a:cubicBezTo>
                  <a:cubicBezTo>
                    <a:pt x="758023" y="225243"/>
                    <a:pt x="757595" y="197811"/>
                    <a:pt x="774311" y="181094"/>
                  </a:cubicBezTo>
                  <a:cubicBezTo>
                    <a:pt x="791028" y="164378"/>
                    <a:pt x="818888" y="164378"/>
                    <a:pt x="835605" y="181094"/>
                  </a:cubicBezTo>
                  <a:cubicBezTo>
                    <a:pt x="836033" y="181523"/>
                    <a:pt x="836462" y="182380"/>
                    <a:pt x="837319" y="182809"/>
                  </a:cubicBezTo>
                  <a:cubicBezTo>
                    <a:pt x="836890" y="171665"/>
                    <a:pt x="836462" y="160520"/>
                    <a:pt x="835605" y="149376"/>
                  </a:cubicBezTo>
                  <a:cubicBezTo>
                    <a:pt x="835176" y="140375"/>
                    <a:pt x="834319" y="131802"/>
                    <a:pt x="833462" y="122801"/>
                  </a:cubicBezTo>
                  <a:lnTo>
                    <a:pt x="809458" y="98798"/>
                  </a:lnTo>
                  <a:lnTo>
                    <a:pt x="731449" y="98798"/>
                  </a:lnTo>
                  <a:cubicBezTo>
                    <a:pt x="729734" y="106513"/>
                    <a:pt x="726305" y="113800"/>
                    <a:pt x="720305" y="120230"/>
                  </a:cubicBezTo>
                  <a:cubicBezTo>
                    <a:pt x="703588" y="136946"/>
                    <a:pt x="676156" y="136946"/>
                    <a:pt x="659440" y="120230"/>
                  </a:cubicBezTo>
                  <a:cubicBezTo>
                    <a:pt x="642723" y="103513"/>
                    <a:pt x="642723" y="76081"/>
                    <a:pt x="659440" y="59365"/>
                  </a:cubicBezTo>
                  <a:cubicBezTo>
                    <a:pt x="676156" y="42648"/>
                    <a:pt x="703160" y="42648"/>
                    <a:pt x="719876" y="59793"/>
                  </a:cubicBezTo>
                  <a:cubicBezTo>
                    <a:pt x="725448" y="65365"/>
                    <a:pt x="729306" y="72223"/>
                    <a:pt x="731020" y="79510"/>
                  </a:cubicBezTo>
                  <a:lnTo>
                    <a:pt x="813745" y="79081"/>
                  </a:lnTo>
                  <a:lnTo>
                    <a:pt x="817602" y="79081"/>
                  </a:lnTo>
                  <a:lnTo>
                    <a:pt x="830890" y="92369"/>
                  </a:lnTo>
                  <a:cubicBezTo>
                    <a:pt x="828747" y="64508"/>
                    <a:pt x="826175" y="36648"/>
                    <a:pt x="824032" y="8787"/>
                  </a:cubicBezTo>
                  <a:cubicBezTo>
                    <a:pt x="823175" y="7072"/>
                    <a:pt x="822746" y="4929"/>
                    <a:pt x="821889" y="3215"/>
                  </a:cubicBezTo>
                  <a:lnTo>
                    <a:pt x="818888" y="5787"/>
                  </a:lnTo>
                  <a:lnTo>
                    <a:pt x="818888" y="5787"/>
                  </a:lnTo>
                  <a:lnTo>
                    <a:pt x="806458" y="5787"/>
                  </a:lnTo>
                  <a:lnTo>
                    <a:pt x="670155" y="6215"/>
                  </a:lnTo>
                  <a:lnTo>
                    <a:pt x="616149" y="60222"/>
                  </a:lnTo>
                  <a:lnTo>
                    <a:pt x="616149" y="211955"/>
                  </a:lnTo>
                  <a:lnTo>
                    <a:pt x="616149" y="223957"/>
                  </a:lnTo>
                  <a:lnTo>
                    <a:pt x="3215" y="836890"/>
                  </a:lnTo>
                  <a:cubicBezTo>
                    <a:pt x="18645" y="853178"/>
                    <a:pt x="34076" y="869895"/>
                    <a:pt x="49506" y="886611"/>
                  </a:cubicBezTo>
                  <a:lnTo>
                    <a:pt x="263819" y="672299"/>
                  </a:lnTo>
                  <a:lnTo>
                    <a:pt x="285250" y="593431"/>
                  </a:lnTo>
                  <a:lnTo>
                    <a:pt x="286536" y="588288"/>
                  </a:lnTo>
                  <a:lnTo>
                    <a:pt x="563856" y="310968"/>
                  </a:lnTo>
                  <a:lnTo>
                    <a:pt x="572000" y="310968"/>
                  </a:lnTo>
                  <a:lnTo>
                    <a:pt x="650439" y="311396"/>
                  </a:lnTo>
                  <a:cubicBezTo>
                    <a:pt x="652582" y="305395"/>
                    <a:pt x="655582" y="299823"/>
                    <a:pt x="660297" y="295108"/>
                  </a:cubicBezTo>
                  <a:cubicBezTo>
                    <a:pt x="677013" y="278392"/>
                    <a:pt x="704445" y="278392"/>
                    <a:pt x="721162" y="295108"/>
                  </a:cubicBezTo>
                  <a:cubicBezTo>
                    <a:pt x="737878" y="311825"/>
                    <a:pt x="737878" y="339257"/>
                    <a:pt x="721162" y="355973"/>
                  </a:cubicBezTo>
                  <a:cubicBezTo>
                    <a:pt x="704445" y="372690"/>
                    <a:pt x="677013" y="372690"/>
                    <a:pt x="660297" y="355973"/>
                  </a:cubicBezTo>
                  <a:cubicBezTo>
                    <a:pt x="658582" y="354259"/>
                    <a:pt x="656868" y="352116"/>
                    <a:pt x="655582" y="349972"/>
                  </a:cubicBezTo>
                  <a:lnTo>
                    <a:pt x="579715" y="350401"/>
                  </a:lnTo>
                  <a:lnTo>
                    <a:pt x="321683" y="608433"/>
                  </a:lnTo>
                  <a:lnTo>
                    <a:pt x="300252" y="687300"/>
                  </a:lnTo>
                  <a:lnTo>
                    <a:pt x="298966" y="692444"/>
                  </a:lnTo>
                  <a:lnTo>
                    <a:pt x="75652" y="915757"/>
                  </a:lnTo>
                  <a:cubicBezTo>
                    <a:pt x="85511" y="926902"/>
                    <a:pt x="94940" y="938046"/>
                    <a:pt x="104370" y="949190"/>
                  </a:cubicBezTo>
                  <a:lnTo>
                    <a:pt x="384691" y="668870"/>
                  </a:lnTo>
                  <a:lnTo>
                    <a:pt x="398407" y="617006"/>
                  </a:lnTo>
                  <a:lnTo>
                    <a:pt x="399264" y="614434"/>
                  </a:lnTo>
                  <a:lnTo>
                    <a:pt x="421124" y="592574"/>
                  </a:lnTo>
                  <a:cubicBezTo>
                    <a:pt x="405265" y="575858"/>
                    <a:pt x="405265" y="549283"/>
                    <a:pt x="421981" y="532995"/>
                  </a:cubicBezTo>
                  <a:cubicBezTo>
                    <a:pt x="438698" y="516279"/>
                    <a:pt x="466130" y="516279"/>
                    <a:pt x="482846" y="533424"/>
                  </a:cubicBezTo>
                  <a:cubicBezTo>
                    <a:pt x="499563" y="550140"/>
                    <a:pt x="499563" y="577144"/>
                    <a:pt x="482846" y="594289"/>
                  </a:cubicBezTo>
                  <a:cubicBezTo>
                    <a:pt x="470416" y="606719"/>
                    <a:pt x="452842" y="609719"/>
                    <a:pt x="437840" y="604147"/>
                  </a:cubicBezTo>
                  <a:lnTo>
                    <a:pt x="416838" y="625150"/>
                  </a:lnTo>
                  <a:lnTo>
                    <a:pt x="403122" y="677013"/>
                  </a:lnTo>
                  <a:lnTo>
                    <a:pt x="402265" y="679585"/>
                  </a:lnTo>
                  <a:lnTo>
                    <a:pt x="117229" y="964621"/>
                  </a:lnTo>
                  <a:cubicBezTo>
                    <a:pt x="124516" y="973622"/>
                    <a:pt x="131802" y="982194"/>
                    <a:pt x="139089" y="991195"/>
                  </a:cubicBezTo>
                  <a:lnTo>
                    <a:pt x="532567" y="597718"/>
                  </a:lnTo>
                  <a:lnTo>
                    <a:pt x="532567" y="466130"/>
                  </a:lnTo>
                  <a:cubicBezTo>
                    <a:pt x="532567" y="463987"/>
                    <a:pt x="532995" y="461843"/>
                    <a:pt x="534281" y="460129"/>
                  </a:cubicBezTo>
                  <a:cubicBezTo>
                    <a:pt x="525280" y="443841"/>
                    <a:pt x="526995" y="422410"/>
                    <a:pt x="541139" y="408694"/>
                  </a:cubicBezTo>
                  <a:cubicBezTo>
                    <a:pt x="557856" y="391978"/>
                    <a:pt x="585288" y="392406"/>
                    <a:pt x="602004" y="409123"/>
                  </a:cubicBezTo>
                  <a:cubicBezTo>
                    <a:pt x="618720" y="425839"/>
                    <a:pt x="618720" y="452842"/>
                    <a:pt x="602004" y="469559"/>
                  </a:cubicBezTo>
                  <a:cubicBezTo>
                    <a:pt x="588288" y="483275"/>
                    <a:pt x="568143" y="485847"/>
                    <a:pt x="552283" y="477274"/>
                  </a:cubicBezTo>
                  <a:lnTo>
                    <a:pt x="552283" y="601575"/>
                  </a:lnTo>
                  <a:lnTo>
                    <a:pt x="551855" y="605862"/>
                  </a:lnTo>
                  <a:lnTo>
                    <a:pt x="151090" y="1006626"/>
                  </a:lnTo>
                  <a:cubicBezTo>
                    <a:pt x="159663" y="1017342"/>
                    <a:pt x="167807" y="1028057"/>
                    <a:pt x="176379" y="1038773"/>
                  </a:cubicBezTo>
                  <a:lnTo>
                    <a:pt x="471702" y="743450"/>
                  </a:lnTo>
                  <a:lnTo>
                    <a:pt x="475560" y="743450"/>
                  </a:lnTo>
                  <a:lnTo>
                    <a:pt x="513279" y="743022"/>
                  </a:lnTo>
                  <a:lnTo>
                    <a:pt x="532995" y="709160"/>
                  </a:lnTo>
                  <a:cubicBezTo>
                    <a:pt x="526566" y="693730"/>
                    <a:pt x="529566" y="675299"/>
                    <a:pt x="542425" y="662440"/>
                  </a:cubicBezTo>
                  <a:cubicBezTo>
                    <a:pt x="559141" y="645724"/>
                    <a:pt x="586145" y="645724"/>
                    <a:pt x="602861" y="662440"/>
                  </a:cubicBezTo>
                  <a:cubicBezTo>
                    <a:pt x="619578" y="679156"/>
                    <a:pt x="620006" y="706160"/>
                    <a:pt x="603290" y="722876"/>
                  </a:cubicBezTo>
                  <a:cubicBezTo>
                    <a:pt x="587859" y="738735"/>
                    <a:pt x="562999" y="739593"/>
                    <a:pt x="546283" y="725877"/>
                  </a:cubicBezTo>
                  <a:lnTo>
                    <a:pt x="527852" y="757595"/>
                  </a:lnTo>
                  <a:lnTo>
                    <a:pt x="525280" y="762738"/>
                  </a:lnTo>
                  <a:lnTo>
                    <a:pt x="519708" y="762738"/>
                  </a:lnTo>
                  <a:lnTo>
                    <a:pt x="480274" y="762738"/>
                  </a:lnTo>
                  <a:lnTo>
                    <a:pt x="188809" y="1054203"/>
                  </a:lnTo>
                  <a:cubicBezTo>
                    <a:pt x="196525" y="1064062"/>
                    <a:pt x="203811" y="1074349"/>
                    <a:pt x="211527" y="1084636"/>
                  </a:cubicBezTo>
                  <a:lnTo>
                    <a:pt x="517993" y="778169"/>
                  </a:lnTo>
                  <a:lnTo>
                    <a:pt x="523566" y="779455"/>
                  </a:lnTo>
                  <a:lnTo>
                    <a:pt x="584859" y="796171"/>
                  </a:lnTo>
                  <a:lnTo>
                    <a:pt x="646152" y="734878"/>
                  </a:lnTo>
                  <a:lnTo>
                    <a:pt x="646152" y="669727"/>
                  </a:lnTo>
                  <a:lnTo>
                    <a:pt x="583573" y="605004"/>
                  </a:lnTo>
                  <a:lnTo>
                    <a:pt x="584002" y="600718"/>
                  </a:lnTo>
                  <a:lnTo>
                    <a:pt x="584002" y="541996"/>
                  </a:lnTo>
                  <a:lnTo>
                    <a:pt x="583573" y="537710"/>
                  </a:lnTo>
                  <a:lnTo>
                    <a:pt x="684729" y="436555"/>
                  </a:lnTo>
                  <a:lnTo>
                    <a:pt x="689443" y="436555"/>
                  </a:lnTo>
                  <a:close/>
                </a:path>
              </a:pathLst>
            </a:custGeom>
            <a:solidFill>
              <a:schemeClr val="accent1"/>
            </a:solidFill>
            <a:ln w="9360">
              <a:noFill/>
            </a:ln>
          </p:spPr>
          <p:style>
            <a:lnRef idx="0"/>
            <a:fillRef idx="0"/>
            <a:effectRef idx="0"/>
            <a:fontRef idx="minor"/>
          </p:style>
        </p:sp>
        <p:sp>
          <p:nvSpPr>
            <p:cNvPr id="580" name="CustomShape 67"/>
            <p:cNvSpPr/>
            <p:nvPr/>
          </p:nvSpPr>
          <p:spPr>
            <a:xfrm flipH="1">
              <a:off x="9250560" y="3767760"/>
              <a:ext cx="10440" cy="10440"/>
            </a:xfrm>
            <a:custGeom>
              <a:avLst/>
              <a:gdLst/>
              <a:ahLst/>
              <a:rect l="l" t="t" r="r" b="b"/>
              <a:pathLst>
                <a:path w="12858" h="12858">
                  <a:moveTo>
                    <a:pt x="12644" y="10930"/>
                  </a:moveTo>
                  <a:cubicBezTo>
                    <a:pt x="11359" y="8358"/>
                    <a:pt x="9644" y="5786"/>
                    <a:pt x="8358" y="3215"/>
                  </a:cubicBezTo>
                  <a:lnTo>
                    <a:pt x="3215" y="3215"/>
                  </a:lnTo>
                  <a:cubicBezTo>
                    <a:pt x="6215" y="5786"/>
                    <a:pt x="9215" y="8358"/>
                    <a:pt x="12644" y="10930"/>
                  </a:cubicBezTo>
                  <a:close/>
                </a:path>
              </a:pathLst>
            </a:custGeom>
            <a:solidFill>
              <a:schemeClr val="accent1"/>
            </a:solidFill>
            <a:ln w="9360">
              <a:noFill/>
            </a:ln>
          </p:spPr>
          <p:style>
            <a:lnRef idx="0"/>
            <a:fillRef idx="0"/>
            <a:effectRef idx="0"/>
            <a:fontRef idx="minor"/>
          </p:style>
        </p:sp>
        <p:sp>
          <p:nvSpPr>
            <p:cNvPr id="581" name="CustomShape 68"/>
            <p:cNvSpPr/>
            <p:nvPr/>
          </p:nvSpPr>
          <p:spPr>
            <a:xfrm flipH="1">
              <a:off x="8826480" y="3266280"/>
              <a:ext cx="431640" cy="636840"/>
            </a:xfrm>
            <a:custGeom>
              <a:avLst/>
              <a:gdLst/>
              <a:ahLst/>
              <a:rect l="l" t="t" r="r" b="b"/>
              <a:pathLst>
                <a:path w="522922" h="771525">
                  <a:moveTo>
                    <a:pt x="392406" y="486704"/>
                  </a:moveTo>
                  <a:lnTo>
                    <a:pt x="392406" y="486704"/>
                  </a:lnTo>
                  <a:lnTo>
                    <a:pt x="392406" y="152376"/>
                  </a:lnTo>
                  <a:lnTo>
                    <a:pt x="392406" y="144232"/>
                  </a:lnTo>
                  <a:lnTo>
                    <a:pt x="520994" y="15645"/>
                  </a:lnTo>
                  <a:cubicBezTo>
                    <a:pt x="519279" y="11359"/>
                    <a:pt x="517565" y="7072"/>
                    <a:pt x="516279" y="3215"/>
                  </a:cubicBezTo>
                  <a:lnTo>
                    <a:pt x="248817" y="270248"/>
                  </a:lnTo>
                  <a:lnTo>
                    <a:pt x="231243" y="335399"/>
                  </a:lnTo>
                  <a:lnTo>
                    <a:pt x="230386" y="337542"/>
                  </a:lnTo>
                  <a:lnTo>
                    <a:pt x="3215" y="564713"/>
                  </a:lnTo>
                  <a:cubicBezTo>
                    <a:pt x="13502" y="582716"/>
                    <a:pt x="23789" y="600718"/>
                    <a:pt x="34076" y="619149"/>
                  </a:cubicBezTo>
                  <a:lnTo>
                    <a:pt x="307538" y="345686"/>
                  </a:lnTo>
                  <a:cubicBezTo>
                    <a:pt x="301109" y="343543"/>
                    <a:pt x="294680" y="340543"/>
                    <a:pt x="289108" y="334971"/>
                  </a:cubicBezTo>
                  <a:cubicBezTo>
                    <a:pt x="272391" y="318254"/>
                    <a:pt x="272391" y="291251"/>
                    <a:pt x="289536" y="274106"/>
                  </a:cubicBezTo>
                  <a:cubicBezTo>
                    <a:pt x="306253" y="257389"/>
                    <a:pt x="333256" y="257389"/>
                    <a:pt x="349972" y="274106"/>
                  </a:cubicBezTo>
                  <a:cubicBezTo>
                    <a:pt x="366689" y="290822"/>
                    <a:pt x="366689" y="317826"/>
                    <a:pt x="349972" y="334971"/>
                  </a:cubicBezTo>
                  <a:cubicBezTo>
                    <a:pt x="345686" y="339257"/>
                    <a:pt x="340971" y="342257"/>
                    <a:pt x="335828" y="344400"/>
                  </a:cubicBezTo>
                  <a:cubicBezTo>
                    <a:pt x="335399" y="345257"/>
                    <a:pt x="334542" y="346115"/>
                    <a:pt x="334113" y="346543"/>
                  </a:cubicBezTo>
                  <a:lnTo>
                    <a:pt x="43505" y="637151"/>
                  </a:lnTo>
                  <a:cubicBezTo>
                    <a:pt x="46077" y="642295"/>
                    <a:pt x="49077" y="647010"/>
                    <a:pt x="51649" y="652153"/>
                  </a:cubicBezTo>
                  <a:cubicBezTo>
                    <a:pt x="105227" y="694158"/>
                    <a:pt x="160091" y="733592"/>
                    <a:pt x="215813" y="771311"/>
                  </a:cubicBezTo>
                  <a:lnTo>
                    <a:pt x="215813" y="671441"/>
                  </a:lnTo>
                  <a:lnTo>
                    <a:pt x="215813" y="663297"/>
                  </a:lnTo>
                  <a:lnTo>
                    <a:pt x="392406" y="486704"/>
                  </a:lnTo>
                  <a:close/>
                </a:path>
              </a:pathLst>
            </a:custGeom>
            <a:solidFill>
              <a:schemeClr val="accent1"/>
            </a:solidFill>
            <a:ln w="9360">
              <a:noFill/>
            </a:ln>
          </p:spPr>
          <p:style>
            <a:lnRef idx="0"/>
            <a:fillRef idx="0"/>
            <a:effectRef idx="0"/>
            <a:fontRef idx="minor"/>
          </p:style>
        </p:sp>
        <p:sp>
          <p:nvSpPr>
            <p:cNvPr id="582" name="CustomShape 69"/>
            <p:cNvSpPr/>
            <p:nvPr/>
          </p:nvSpPr>
          <p:spPr>
            <a:xfrm flipH="1">
              <a:off x="9024840" y="1004400"/>
              <a:ext cx="495360" cy="286560"/>
            </a:xfrm>
            <a:custGeom>
              <a:avLst/>
              <a:gdLst/>
              <a:ahLst/>
              <a:rect l="l" t="t" r="r" b="b"/>
              <a:pathLst>
                <a:path w="600075" h="347186">
                  <a:moveTo>
                    <a:pt x="548426" y="347401"/>
                  </a:moveTo>
                  <a:cubicBezTo>
                    <a:pt x="554855" y="346543"/>
                    <a:pt x="561285" y="344400"/>
                    <a:pt x="567714" y="340543"/>
                  </a:cubicBezTo>
                  <a:cubicBezTo>
                    <a:pt x="584430" y="328970"/>
                    <a:pt x="591717" y="308824"/>
                    <a:pt x="599004" y="290393"/>
                  </a:cubicBezTo>
                  <a:lnTo>
                    <a:pt x="495276" y="186666"/>
                  </a:lnTo>
                  <a:lnTo>
                    <a:pt x="495705" y="182380"/>
                  </a:lnTo>
                  <a:lnTo>
                    <a:pt x="495276" y="126659"/>
                  </a:lnTo>
                  <a:lnTo>
                    <a:pt x="430983" y="62365"/>
                  </a:lnTo>
                  <a:lnTo>
                    <a:pt x="268534" y="62365"/>
                  </a:lnTo>
                  <a:lnTo>
                    <a:pt x="209383" y="3215"/>
                  </a:lnTo>
                  <a:lnTo>
                    <a:pt x="3215" y="3215"/>
                  </a:lnTo>
                  <a:cubicBezTo>
                    <a:pt x="3643" y="9644"/>
                    <a:pt x="4501" y="16073"/>
                    <a:pt x="4929" y="22503"/>
                  </a:cubicBezTo>
                  <a:cubicBezTo>
                    <a:pt x="5358" y="25932"/>
                    <a:pt x="5358" y="28932"/>
                    <a:pt x="5786" y="32361"/>
                  </a:cubicBezTo>
                  <a:lnTo>
                    <a:pt x="210241" y="31933"/>
                  </a:lnTo>
                  <a:lnTo>
                    <a:pt x="214527" y="32361"/>
                  </a:lnTo>
                  <a:lnTo>
                    <a:pt x="318683" y="136517"/>
                  </a:lnTo>
                  <a:lnTo>
                    <a:pt x="353830" y="136517"/>
                  </a:lnTo>
                  <a:cubicBezTo>
                    <a:pt x="351687" y="121944"/>
                    <a:pt x="356402" y="106085"/>
                    <a:pt x="367975" y="94940"/>
                  </a:cubicBezTo>
                  <a:cubicBezTo>
                    <a:pt x="387263" y="75652"/>
                    <a:pt x="418552" y="75224"/>
                    <a:pt x="437840" y="94512"/>
                  </a:cubicBezTo>
                  <a:cubicBezTo>
                    <a:pt x="457129" y="113800"/>
                    <a:pt x="457129" y="145090"/>
                    <a:pt x="437840" y="164378"/>
                  </a:cubicBezTo>
                  <a:cubicBezTo>
                    <a:pt x="418552" y="183666"/>
                    <a:pt x="387263" y="183666"/>
                    <a:pt x="367975" y="164378"/>
                  </a:cubicBezTo>
                  <a:cubicBezTo>
                    <a:pt x="365403" y="161806"/>
                    <a:pt x="362831" y="158806"/>
                    <a:pt x="361117" y="155377"/>
                  </a:cubicBezTo>
                  <a:lnTo>
                    <a:pt x="315254" y="155377"/>
                  </a:lnTo>
                  <a:lnTo>
                    <a:pt x="310968" y="155805"/>
                  </a:lnTo>
                  <a:lnTo>
                    <a:pt x="206383" y="51221"/>
                  </a:lnTo>
                  <a:lnTo>
                    <a:pt x="7930" y="51221"/>
                  </a:lnTo>
                  <a:cubicBezTo>
                    <a:pt x="9215" y="61508"/>
                    <a:pt x="10930" y="71795"/>
                    <a:pt x="12644" y="82082"/>
                  </a:cubicBezTo>
                  <a:lnTo>
                    <a:pt x="196525" y="82082"/>
                  </a:lnTo>
                  <a:lnTo>
                    <a:pt x="202954" y="82082"/>
                  </a:lnTo>
                  <a:lnTo>
                    <a:pt x="331970" y="211098"/>
                  </a:lnTo>
                  <a:lnTo>
                    <a:pt x="465701" y="211098"/>
                  </a:lnTo>
                  <a:lnTo>
                    <a:pt x="472130" y="211098"/>
                  </a:lnTo>
                  <a:lnTo>
                    <a:pt x="548855" y="287822"/>
                  </a:lnTo>
                  <a:lnTo>
                    <a:pt x="548426" y="294251"/>
                  </a:lnTo>
                  <a:lnTo>
                    <a:pt x="548426" y="347401"/>
                  </a:lnTo>
                  <a:close/>
                </a:path>
              </a:pathLst>
            </a:custGeom>
            <a:solidFill>
              <a:schemeClr val="accent1"/>
            </a:solidFill>
            <a:ln w="9360">
              <a:noFill/>
            </a:ln>
          </p:spPr>
          <p:style>
            <a:lnRef idx="0"/>
            <a:fillRef idx="0"/>
            <a:effectRef idx="0"/>
            <a:fontRef idx="minor"/>
          </p:style>
        </p:sp>
        <p:sp>
          <p:nvSpPr>
            <p:cNvPr id="583" name="CustomShape 70"/>
            <p:cNvSpPr/>
            <p:nvPr/>
          </p:nvSpPr>
          <p:spPr>
            <a:xfrm flipH="1">
              <a:off x="8420400" y="2336400"/>
              <a:ext cx="194400" cy="229680"/>
            </a:xfrm>
            <a:custGeom>
              <a:avLst/>
              <a:gdLst/>
              <a:ahLst/>
              <a:rect l="l" t="t" r="r" b="b"/>
              <a:pathLst>
                <a:path w="235743" h="278606">
                  <a:moveTo>
                    <a:pt x="8787" y="272391"/>
                  </a:moveTo>
                  <a:cubicBezTo>
                    <a:pt x="9216" y="274534"/>
                    <a:pt x="10073" y="276678"/>
                    <a:pt x="10501" y="278821"/>
                  </a:cubicBezTo>
                  <a:lnTo>
                    <a:pt x="224385" y="106513"/>
                  </a:lnTo>
                  <a:lnTo>
                    <a:pt x="233386" y="29361"/>
                  </a:lnTo>
                  <a:lnTo>
                    <a:pt x="233386" y="29361"/>
                  </a:lnTo>
                  <a:lnTo>
                    <a:pt x="233815" y="26360"/>
                  </a:lnTo>
                  <a:cubicBezTo>
                    <a:pt x="223957" y="19074"/>
                    <a:pt x="214098" y="11787"/>
                    <a:pt x="205097" y="3215"/>
                  </a:cubicBezTo>
                  <a:lnTo>
                    <a:pt x="195239" y="94083"/>
                  </a:lnTo>
                  <a:lnTo>
                    <a:pt x="194382" y="100084"/>
                  </a:lnTo>
                  <a:lnTo>
                    <a:pt x="3215" y="253960"/>
                  </a:lnTo>
                  <a:cubicBezTo>
                    <a:pt x="5358" y="259961"/>
                    <a:pt x="7072" y="266390"/>
                    <a:pt x="8787" y="272391"/>
                  </a:cubicBezTo>
                  <a:close/>
                </a:path>
              </a:pathLst>
            </a:custGeom>
            <a:solidFill>
              <a:schemeClr val="accent1"/>
            </a:solidFill>
            <a:ln w="9360">
              <a:noFill/>
            </a:ln>
          </p:spPr>
          <p:style>
            <a:lnRef idx="0"/>
            <a:fillRef idx="0"/>
            <a:effectRef idx="0"/>
            <a:fontRef idx="minor"/>
          </p:style>
        </p:sp>
        <p:sp>
          <p:nvSpPr>
            <p:cNvPr id="584" name="CustomShape 71"/>
            <p:cNvSpPr/>
            <p:nvPr/>
          </p:nvSpPr>
          <p:spPr>
            <a:xfrm flipH="1">
              <a:off x="8013960" y="3057120"/>
              <a:ext cx="187200" cy="173160"/>
            </a:xfrm>
            <a:custGeom>
              <a:avLst/>
              <a:gdLst/>
              <a:ahLst/>
              <a:rect l="l" t="t" r="r" b="b"/>
              <a:pathLst>
                <a:path w="227171" h="210026">
                  <a:moveTo>
                    <a:pt x="93654" y="98798"/>
                  </a:moveTo>
                  <a:lnTo>
                    <a:pt x="55507" y="94512"/>
                  </a:lnTo>
                  <a:lnTo>
                    <a:pt x="34504" y="111228"/>
                  </a:lnTo>
                  <a:cubicBezTo>
                    <a:pt x="24217" y="143375"/>
                    <a:pt x="11358" y="174236"/>
                    <a:pt x="3215" y="206812"/>
                  </a:cubicBezTo>
                  <a:cubicBezTo>
                    <a:pt x="73081" y="149804"/>
                    <a:pt x="142089" y="94512"/>
                    <a:pt x="196524" y="50792"/>
                  </a:cubicBezTo>
                  <a:cubicBezTo>
                    <a:pt x="207240" y="42219"/>
                    <a:pt x="217098" y="34076"/>
                    <a:pt x="226528" y="26789"/>
                  </a:cubicBezTo>
                  <a:cubicBezTo>
                    <a:pt x="223099" y="19074"/>
                    <a:pt x="219242" y="11358"/>
                    <a:pt x="215813" y="3215"/>
                  </a:cubicBezTo>
                  <a:lnTo>
                    <a:pt x="97083" y="99227"/>
                  </a:lnTo>
                  <a:lnTo>
                    <a:pt x="93654" y="98798"/>
                  </a:lnTo>
                  <a:close/>
                </a:path>
              </a:pathLst>
            </a:custGeom>
            <a:solidFill>
              <a:schemeClr val="accent1"/>
            </a:solidFill>
            <a:ln w="9360">
              <a:noFill/>
            </a:ln>
          </p:spPr>
          <p:style>
            <a:lnRef idx="0"/>
            <a:fillRef idx="0"/>
            <a:effectRef idx="0"/>
            <a:fontRef idx="minor"/>
          </p:style>
        </p:sp>
        <p:sp>
          <p:nvSpPr>
            <p:cNvPr id="585" name="CustomShape 72"/>
            <p:cNvSpPr/>
            <p:nvPr/>
          </p:nvSpPr>
          <p:spPr>
            <a:xfrm flipH="1">
              <a:off x="8885880" y="1551600"/>
              <a:ext cx="42120" cy="28080"/>
            </a:xfrm>
            <a:custGeom>
              <a:avLst/>
              <a:gdLst/>
              <a:ahLst/>
              <a:rect l="l" t="t" r="r" b="b"/>
              <a:pathLst>
                <a:path w="51435" h="34290">
                  <a:moveTo>
                    <a:pt x="49078" y="30218"/>
                  </a:moveTo>
                  <a:lnTo>
                    <a:pt x="29361" y="5786"/>
                  </a:lnTo>
                  <a:cubicBezTo>
                    <a:pt x="20788" y="4501"/>
                    <a:pt x="11787" y="4072"/>
                    <a:pt x="3215" y="3215"/>
                  </a:cubicBezTo>
                  <a:lnTo>
                    <a:pt x="25503" y="31075"/>
                  </a:lnTo>
                  <a:cubicBezTo>
                    <a:pt x="33218" y="28504"/>
                    <a:pt x="41362" y="28504"/>
                    <a:pt x="49078" y="30218"/>
                  </a:cubicBezTo>
                  <a:close/>
                </a:path>
              </a:pathLst>
            </a:custGeom>
            <a:solidFill>
              <a:schemeClr val="accent1"/>
            </a:solidFill>
            <a:ln w="9360">
              <a:noFill/>
            </a:ln>
          </p:spPr>
          <p:style>
            <a:lnRef idx="0"/>
            <a:fillRef idx="0"/>
            <a:effectRef idx="0"/>
            <a:fontRef idx="minor"/>
          </p:style>
        </p:sp>
        <p:sp>
          <p:nvSpPr>
            <p:cNvPr id="586" name="CustomShape 73"/>
            <p:cNvSpPr/>
            <p:nvPr/>
          </p:nvSpPr>
          <p:spPr>
            <a:xfrm flipH="1">
              <a:off x="8465040" y="2258280"/>
              <a:ext cx="222840" cy="265320"/>
            </a:xfrm>
            <a:custGeom>
              <a:avLst/>
              <a:gdLst/>
              <a:ahLst/>
              <a:rect l="l" t="t" r="r" b="b"/>
              <a:pathLst>
                <a:path w="270033" h="321468">
                  <a:moveTo>
                    <a:pt x="32790" y="235529"/>
                  </a:moveTo>
                  <a:lnTo>
                    <a:pt x="144661" y="145518"/>
                  </a:lnTo>
                  <a:cubicBezTo>
                    <a:pt x="142089" y="130516"/>
                    <a:pt x="147233" y="115086"/>
                    <a:pt x="159663" y="104799"/>
                  </a:cubicBezTo>
                  <a:cubicBezTo>
                    <a:pt x="178094" y="89797"/>
                    <a:pt x="205097" y="92797"/>
                    <a:pt x="220099" y="111228"/>
                  </a:cubicBezTo>
                  <a:cubicBezTo>
                    <a:pt x="235101" y="129659"/>
                    <a:pt x="232101" y="156662"/>
                    <a:pt x="213670" y="171664"/>
                  </a:cubicBezTo>
                  <a:lnTo>
                    <a:pt x="213670" y="171664"/>
                  </a:lnTo>
                  <a:cubicBezTo>
                    <a:pt x="197382" y="184523"/>
                    <a:pt x="175094" y="184094"/>
                    <a:pt x="159663" y="171664"/>
                  </a:cubicBezTo>
                  <a:lnTo>
                    <a:pt x="48649" y="260818"/>
                  </a:lnTo>
                  <a:cubicBezTo>
                    <a:pt x="60651" y="279678"/>
                    <a:pt x="71795" y="299395"/>
                    <a:pt x="81225" y="319540"/>
                  </a:cubicBezTo>
                  <a:lnTo>
                    <a:pt x="255675" y="178951"/>
                  </a:lnTo>
                  <a:lnTo>
                    <a:pt x="267676" y="65794"/>
                  </a:lnTo>
                  <a:cubicBezTo>
                    <a:pt x="263819" y="59365"/>
                    <a:pt x="259961" y="52935"/>
                    <a:pt x="256532" y="46506"/>
                  </a:cubicBezTo>
                  <a:cubicBezTo>
                    <a:pt x="248817" y="31932"/>
                    <a:pt x="241102" y="17788"/>
                    <a:pt x="233815" y="3215"/>
                  </a:cubicBezTo>
                  <a:lnTo>
                    <a:pt x="3215" y="188809"/>
                  </a:lnTo>
                  <a:cubicBezTo>
                    <a:pt x="13502" y="204240"/>
                    <a:pt x="22932" y="219670"/>
                    <a:pt x="32790" y="235529"/>
                  </a:cubicBezTo>
                  <a:close/>
                </a:path>
              </a:pathLst>
            </a:custGeom>
            <a:solidFill>
              <a:schemeClr val="accent1"/>
            </a:solidFill>
            <a:ln w="9360">
              <a:noFill/>
            </a:ln>
          </p:spPr>
          <p:style>
            <a:lnRef idx="0"/>
            <a:fillRef idx="0"/>
            <a:effectRef idx="0"/>
            <a:fontRef idx="minor"/>
          </p:style>
        </p:sp>
        <p:sp>
          <p:nvSpPr>
            <p:cNvPr id="587" name="CustomShape 74"/>
            <p:cNvSpPr/>
            <p:nvPr/>
          </p:nvSpPr>
          <p:spPr>
            <a:xfrm flipH="1">
              <a:off x="8368920" y="2373120"/>
              <a:ext cx="233280" cy="250920"/>
            </a:xfrm>
            <a:custGeom>
              <a:avLst/>
              <a:gdLst/>
              <a:ahLst/>
              <a:rect l="l" t="t" r="r" b="b"/>
              <a:pathLst>
                <a:path w="282892" h="304323">
                  <a:moveTo>
                    <a:pt x="16931" y="301966"/>
                  </a:moveTo>
                  <a:lnTo>
                    <a:pt x="252675" y="111657"/>
                  </a:lnTo>
                  <a:lnTo>
                    <a:pt x="280535" y="39648"/>
                  </a:lnTo>
                  <a:lnTo>
                    <a:pt x="280535" y="39648"/>
                  </a:lnTo>
                  <a:cubicBezTo>
                    <a:pt x="269820" y="28075"/>
                    <a:pt x="259104" y="16931"/>
                    <a:pt x="247960" y="6215"/>
                  </a:cubicBezTo>
                  <a:cubicBezTo>
                    <a:pt x="247102" y="5358"/>
                    <a:pt x="245816" y="4501"/>
                    <a:pt x="244959" y="3215"/>
                  </a:cubicBezTo>
                  <a:lnTo>
                    <a:pt x="237673" y="71366"/>
                  </a:lnTo>
                  <a:lnTo>
                    <a:pt x="236815" y="77367"/>
                  </a:lnTo>
                  <a:lnTo>
                    <a:pt x="3215" y="265533"/>
                  </a:lnTo>
                  <a:cubicBezTo>
                    <a:pt x="7501" y="277535"/>
                    <a:pt x="11787" y="289965"/>
                    <a:pt x="16931" y="301966"/>
                  </a:cubicBezTo>
                  <a:close/>
                </a:path>
              </a:pathLst>
            </a:custGeom>
            <a:solidFill>
              <a:schemeClr val="accent1"/>
            </a:solidFill>
            <a:ln w="9360">
              <a:noFill/>
            </a:ln>
          </p:spPr>
          <p:style>
            <a:lnRef idx="0"/>
            <a:fillRef idx="0"/>
            <a:effectRef idx="0"/>
            <a:fontRef idx="minor"/>
          </p:style>
        </p:sp>
        <p:sp>
          <p:nvSpPr>
            <p:cNvPr id="588" name="CustomShape 75"/>
            <p:cNvSpPr/>
            <p:nvPr/>
          </p:nvSpPr>
          <p:spPr>
            <a:xfrm flipH="1">
              <a:off x="9427320" y="3477960"/>
              <a:ext cx="81000" cy="84600"/>
            </a:xfrm>
            <a:custGeom>
              <a:avLst/>
              <a:gdLst/>
              <a:ahLst/>
              <a:rect l="l" t="t" r="r" b="b"/>
              <a:pathLst>
                <a:path w="98583" h="102870">
                  <a:moveTo>
                    <a:pt x="97512" y="35362"/>
                  </a:moveTo>
                  <a:cubicBezTo>
                    <a:pt x="89368" y="24646"/>
                    <a:pt x="80796" y="13930"/>
                    <a:pt x="72652" y="3215"/>
                  </a:cubicBezTo>
                  <a:lnTo>
                    <a:pt x="3215" y="72652"/>
                  </a:lnTo>
                  <a:cubicBezTo>
                    <a:pt x="12216" y="82510"/>
                    <a:pt x="21646" y="92369"/>
                    <a:pt x="30647" y="102227"/>
                  </a:cubicBezTo>
                  <a:lnTo>
                    <a:pt x="97512" y="35362"/>
                  </a:lnTo>
                  <a:close/>
                </a:path>
              </a:pathLst>
            </a:custGeom>
            <a:solidFill>
              <a:schemeClr val="accent1"/>
            </a:solidFill>
            <a:ln w="9360">
              <a:noFill/>
            </a:ln>
          </p:spPr>
          <p:style>
            <a:lnRef idx="0"/>
            <a:fillRef idx="0"/>
            <a:effectRef idx="0"/>
            <a:fontRef idx="minor"/>
          </p:style>
        </p:sp>
        <p:sp>
          <p:nvSpPr>
            <p:cNvPr id="589" name="CustomShape 76"/>
            <p:cNvSpPr/>
            <p:nvPr/>
          </p:nvSpPr>
          <p:spPr>
            <a:xfrm flipH="1">
              <a:off x="8504640" y="2170800"/>
              <a:ext cx="275760" cy="222840"/>
            </a:xfrm>
            <a:custGeom>
              <a:avLst/>
              <a:gdLst/>
              <a:ahLst/>
              <a:rect l="l" t="t" r="r" b="b"/>
              <a:pathLst>
                <a:path w="334327" h="270033">
                  <a:moveTo>
                    <a:pt x="3215" y="165235"/>
                  </a:moveTo>
                  <a:cubicBezTo>
                    <a:pt x="18645" y="179380"/>
                    <a:pt x="35362" y="192238"/>
                    <a:pt x="51221" y="205954"/>
                  </a:cubicBezTo>
                  <a:lnTo>
                    <a:pt x="152376" y="124516"/>
                  </a:lnTo>
                  <a:cubicBezTo>
                    <a:pt x="153233" y="124087"/>
                    <a:pt x="153662" y="123658"/>
                    <a:pt x="154519" y="123230"/>
                  </a:cubicBezTo>
                  <a:cubicBezTo>
                    <a:pt x="144232" y="105228"/>
                    <a:pt x="148519" y="82082"/>
                    <a:pt x="165235" y="68794"/>
                  </a:cubicBezTo>
                  <a:cubicBezTo>
                    <a:pt x="183666" y="53793"/>
                    <a:pt x="210241" y="56793"/>
                    <a:pt x="225242" y="75224"/>
                  </a:cubicBezTo>
                  <a:cubicBezTo>
                    <a:pt x="240244" y="93655"/>
                    <a:pt x="237673" y="120658"/>
                    <a:pt x="219242" y="135660"/>
                  </a:cubicBezTo>
                  <a:cubicBezTo>
                    <a:pt x="206383" y="145947"/>
                    <a:pt x="189238" y="147233"/>
                    <a:pt x="175094" y="141232"/>
                  </a:cubicBezTo>
                  <a:cubicBezTo>
                    <a:pt x="174236" y="143375"/>
                    <a:pt x="172950" y="145518"/>
                    <a:pt x="170807" y="147233"/>
                  </a:cubicBezTo>
                  <a:lnTo>
                    <a:pt x="72223" y="226528"/>
                  </a:lnTo>
                  <a:cubicBezTo>
                    <a:pt x="73509" y="227814"/>
                    <a:pt x="74795" y="229100"/>
                    <a:pt x="75652" y="230386"/>
                  </a:cubicBezTo>
                  <a:cubicBezTo>
                    <a:pt x="83368" y="243245"/>
                    <a:pt x="91512" y="256103"/>
                    <a:pt x="99227" y="268962"/>
                  </a:cubicBezTo>
                  <a:lnTo>
                    <a:pt x="331970" y="81224"/>
                  </a:lnTo>
                  <a:cubicBezTo>
                    <a:pt x="323826" y="64508"/>
                    <a:pt x="315682" y="47792"/>
                    <a:pt x="307538" y="31075"/>
                  </a:cubicBezTo>
                  <a:cubicBezTo>
                    <a:pt x="300681" y="28504"/>
                    <a:pt x="294680" y="24217"/>
                    <a:pt x="289536" y="17788"/>
                  </a:cubicBezTo>
                  <a:cubicBezTo>
                    <a:pt x="288250" y="16073"/>
                    <a:pt x="286965" y="14359"/>
                    <a:pt x="285679" y="12216"/>
                  </a:cubicBezTo>
                  <a:lnTo>
                    <a:pt x="202954" y="3215"/>
                  </a:lnTo>
                  <a:lnTo>
                    <a:pt x="3215" y="165235"/>
                  </a:lnTo>
                  <a:close/>
                </a:path>
              </a:pathLst>
            </a:custGeom>
            <a:solidFill>
              <a:schemeClr val="accent1"/>
            </a:solidFill>
            <a:ln w="9360">
              <a:noFill/>
            </a:ln>
          </p:spPr>
          <p:style>
            <a:lnRef idx="0"/>
            <a:fillRef idx="0"/>
            <a:effectRef idx="0"/>
            <a:fontRef idx="minor"/>
          </p:style>
        </p:sp>
        <p:sp>
          <p:nvSpPr>
            <p:cNvPr id="590" name="CustomShape 77"/>
            <p:cNvSpPr/>
            <p:nvPr/>
          </p:nvSpPr>
          <p:spPr>
            <a:xfrm flipH="1">
              <a:off x="8776800" y="230472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591" name="CustomShape 78"/>
            <p:cNvSpPr/>
            <p:nvPr/>
          </p:nvSpPr>
          <p:spPr>
            <a:xfrm flipH="1">
              <a:off x="8681400" y="173016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592" name="CustomShape 79"/>
            <p:cNvSpPr/>
            <p:nvPr/>
          </p:nvSpPr>
          <p:spPr>
            <a:xfrm flipH="1">
              <a:off x="8681760" y="1562400"/>
              <a:ext cx="187200" cy="169560"/>
            </a:xfrm>
            <a:custGeom>
              <a:avLst/>
              <a:gdLst/>
              <a:ahLst/>
              <a:rect l="l" t="t" r="r" b="b"/>
              <a:pathLst>
                <a:path w="227171" h="205740">
                  <a:moveTo>
                    <a:pt x="225671" y="206383"/>
                  </a:moveTo>
                  <a:cubicBezTo>
                    <a:pt x="178522" y="117658"/>
                    <a:pt x="102227" y="42648"/>
                    <a:pt x="7930" y="4929"/>
                  </a:cubicBezTo>
                  <a:cubicBezTo>
                    <a:pt x="6215" y="4072"/>
                    <a:pt x="4929" y="3643"/>
                    <a:pt x="3215" y="3215"/>
                  </a:cubicBezTo>
                  <a:lnTo>
                    <a:pt x="161377" y="199525"/>
                  </a:lnTo>
                  <a:lnTo>
                    <a:pt x="225671" y="206383"/>
                  </a:lnTo>
                  <a:close/>
                </a:path>
              </a:pathLst>
            </a:custGeom>
            <a:solidFill>
              <a:schemeClr val="accent1"/>
            </a:solidFill>
            <a:ln w="9360">
              <a:noFill/>
            </a:ln>
          </p:spPr>
          <p:style>
            <a:lnRef idx="0"/>
            <a:fillRef idx="0"/>
            <a:effectRef idx="0"/>
            <a:fontRef idx="minor"/>
          </p:style>
        </p:sp>
        <p:sp>
          <p:nvSpPr>
            <p:cNvPr id="593" name="CustomShape 80"/>
            <p:cNvSpPr/>
            <p:nvPr/>
          </p:nvSpPr>
          <p:spPr>
            <a:xfrm flipH="1">
              <a:off x="8695080" y="3533040"/>
              <a:ext cx="169560" cy="505800"/>
            </a:xfrm>
            <a:custGeom>
              <a:avLst/>
              <a:gdLst/>
              <a:ahLst/>
              <a:rect l="l" t="t" r="r" b="b"/>
              <a:pathLst>
                <a:path w="205740" h="612933">
                  <a:moveTo>
                    <a:pt x="15645" y="612720"/>
                  </a:moveTo>
                  <a:lnTo>
                    <a:pt x="15645" y="367546"/>
                  </a:lnTo>
                  <a:lnTo>
                    <a:pt x="15645" y="363688"/>
                  </a:lnTo>
                  <a:lnTo>
                    <a:pt x="137803" y="241530"/>
                  </a:lnTo>
                  <a:lnTo>
                    <a:pt x="137803" y="241530"/>
                  </a:lnTo>
                  <a:lnTo>
                    <a:pt x="137803" y="102227"/>
                  </a:lnTo>
                  <a:lnTo>
                    <a:pt x="137803" y="97941"/>
                  </a:lnTo>
                  <a:lnTo>
                    <a:pt x="205954" y="29789"/>
                  </a:lnTo>
                  <a:cubicBezTo>
                    <a:pt x="202097" y="20788"/>
                    <a:pt x="198239" y="12216"/>
                    <a:pt x="193953" y="3215"/>
                  </a:cubicBezTo>
                  <a:lnTo>
                    <a:pt x="108656" y="88511"/>
                  </a:lnTo>
                  <a:lnTo>
                    <a:pt x="108656" y="234672"/>
                  </a:lnTo>
                  <a:lnTo>
                    <a:pt x="3215" y="340114"/>
                  </a:lnTo>
                  <a:lnTo>
                    <a:pt x="3215" y="605004"/>
                  </a:lnTo>
                  <a:cubicBezTo>
                    <a:pt x="7072" y="608005"/>
                    <a:pt x="11359" y="610576"/>
                    <a:pt x="15645" y="612720"/>
                  </a:cubicBezTo>
                  <a:close/>
                </a:path>
              </a:pathLst>
            </a:custGeom>
            <a:solidFill>
              <a:schemeClr val="accent1"/>
            </a:solidFill>
            <a:ln w="9360">
              <a:noFill/>
            </a:ln>
          </p:spPr>
          <p:style>
            <a:lnRef idx="0"/>
            <a:fillRef idx="0"/>
            <a:effectRef idx="0"/>
            <a:fontRef idx="minor"/>
          </p:style>
        </p:sp>
        <p:sp>
          <p:nvSpPr>
            <p:cNvPr id="594" name="CustomShape 81"/>
            <p:cNvSpPr/>
            <p:nvPr/>
          </p:nvSpPr>
          <p:spPr>
            <a:xfrm flipH="1">
              <a:off x="8623800" y="1607040"/>
              <a:ext cx="403200" cy="559080"/>
            </a:xfrm>
            <a:custGeom>
              <a:avLst/>
              <a:gdLst/>
              <a:ahLst/>
              <a:rect l="l" t="t" r="r" b="b"/>
              <a:pathLst>
                <a:path w="488632" h="677227">
                  <a:moveTo>
                    <a:pt x="156989" y="116800"/>
                  </a:moveTo>
                  <a:cubicBezTo>
                    <a:pt x="175420" y="103513"/>
                    <a:pt x="200709" y="106513"/>
                    <a:pt x="215282" y="124516"/>
                  </a:cubicBezTo>
                  <a:cubicBezTo>
                    <a:pt x="230284" y="142946"/>
                    <a:pt x="227284" y="169950"/>
                    <a:pt x="208853" y="184952"/>
                  </a:cubicBezTo>
                  <a:cubicBezTo>
                    <a:pt x="190422" y="199954"/>
                    <a:pt x="163418" y="196953"/>
                    <a:pt x="148845" y="178522"/>
                  </a:cubicBezTo>
                  <a:cubicBezTo>
                    <a:pt x="140701" y="168235"/>
                    <a:pt x="138130" y="154948"/>
                    <a:pt x="140273" y="142946"/>
                  </a:cubicBezTo>
                  <a:lnTo>
                    <a:pt x="122699" y="121087"/>
                  </a:lnTo>
                  <a:lnTo>
                    <a:pt x="125699" y="113371"/>
                  </a:lnTo>
                  <a:lnTo>
                    <a:pt x="151417" y="46934"/>
                  </a:lnTo>
                  <a:cubicBezTo>
                    <a:pt x="142844" y="45649"/>
                    <a:pt x="134272" y="41791"/>
                    <a:pt x="127414" y="34933"/>
                  </a:cubicBezTo>
                  <a:cubicBezTo>
                    <a:pt x="122699" y="30218"/>
                    <a:pt x="118841" y="24217"/>
                    <a:pt x="117127" y="18217"/>
                  </a:cubicBezTo>
                  <a:cubicBezTo>
                    <a:pt x="117127" y="30647"/>
                    <a:pt x="111555" y="42648"/>
                    <a:pt x="101268" y="51221"/>
                  </a:cubicBezTo>
                  <a:cubicBezTo>
                    <a:pt x="82837" y="65794"/>
                    <a:pt x="56262" y="62794"/>
                    <a:pt x="41260" y="44791"/>
                  </a:cubicBezTo>
                  <a:lnTo>
                    <a:pt x="12114" y="41791"/>
                  </a:lnTo>
                  <a:cubicBezTo>
                    <a:pt x="1827" y="162234"/>
                    <a:pt x="541" y="284393"/>
                    <a:pt x="7827" y="407408"/>
                  </a:cubicBezTo>
                  <a:lnTo>
                    <a:pt x="21544" y="396264"/>
                  </a:lnTo>
                  <a:lnTo>
                    <a:pt x="31831" y="300680"/>
                  </a:lnTo>
                  <a:cubicBezTo>
                    <a:pt x="26258" y="298109"/>
                    <a:pt x="21115" y="294251"/>
                    <a:pt x="16829" y="289107"/>
                  </a:cubicBezTo>
                  <a:cubicBezTo>
                    <a:pt x="1827" y="270677"/>
                    <a:pt x="5256" y="243673"/>
                    <a:pt x="23687" y="228671"/>
                  </a:cubicBezTo>
                  <a:cubicBezTo>
                    <a:pt x="42117" y="213669"/>
                    <a:pt x="69121" y="216670"/>
                    <a:pt x="84123" y="235101"/>
                  </a:cubicBezTo>
                  <a:cubicBezTo>
                    <a:pt x="99125" y="253532"/>
                    <a:pt x="96124" y="280535"/>
                    <a:pt x="77693" y="295537"/>
                  </a:cubicBezTo>
                  <a:cubicBezTo>
                    <a:pt x="72979" y="299394"/>
                    <a:pt x="66978" y="301966"/>
                    <a:pt x="60977" y="303681"/>
                  </a:cubicBezTo>
                  <a:lnTo>
                    <a:pt x="50261" y="405265"/>
                  </a:lnTo>
                  <a:lnTo>
                    <a:pt x="49833" y="411266"/>
                  </a:lnTo>
                  <a:lnTo>
                    <a:pt x="10399" y="442984"/>
                  </a:lnTo>
                  <a:cubicBezTo>
                    <a:pt x="11685" y="459272"/>
                    <a:pt x="12971" y="475559"/>
                    <a:pt x="14686" y="491847"/>
                  </a:cubicBezTo>
                  <a:lnTo>
                    <a:pt x="114555" y="411266"/>
                  </a:lnTo>
                  <a:cubicBezTo>
                    <a:pt x="111555" y="396264"/>
                    <a:pt x="116698" y="380405"/>
                    <a:pt x="129557" y="370118"/>
                  </a:cubicBezTo>
                  <a:cubicBezTo>
                    <a:pt x="147988" y="355116"/>
                    <a:pt x="175420" y="358116"/>
                    <a:pt x="190422" y="376547"/>
                  </a:cubicBezTo>
                  <a:cubicBezTo>
                    <a:pt x="205424" y="394978"/>
                    <a:pt x="201995" y="422410"/>
                    <a:pt x="183564" y="436983"/>
                  </a:cubicBezTo>
                  <a:cubicBezTo>
                    <a:pt x="167705" y="449842"/>
                    <a:pt x="145416" y="448985"/>
                    <a:pt x="129986" y="436554"/>
                  </a:cubicBezTo>
                  <a:lnTo>
                    <a:pt x="18115" y="526994"/>
                  </a:lnTo>
                  <a:cubicBezTo>
                    <a:pt x="20686" y="550997"/>
                    <a:pt x="23687" y="575429"/>
                    <a:pt x="26687" y="599432"/>
                  </a:cubicBezTo>
                  <a:lnTo>
                    <a:pt x="256002" y="414695"/>
                  </a:lnTo>
                  <a:lnTo>
                    <a:pt x="265431" y="328541"/>
                  </a:lnTo>
                  <a:cubicBezTo>
                    <a:pt x="261574" y="325969"/>
                    <a:pt x="258145" y="323397"/>
                    <a:pt x="255144" y="319540"/>
                  </a:cubicBezTo>
                  <a:cubicBezTo>
                    <a:pt x="240142" y="301109"/>
                    <a:pt x="243143" y="274106"/>
                    <a:pt x="261574" y="259104"/>
                  </a:cubicBezTo>
                  <a:cubicBezTo>
                    <a:pt x="280004" y="244102"/>
                    <a:pt x="307008" y="247102"/>
                    <a:pt x="322010" y="265533"/>
                  </a:cubicBezTo>
                  <a:cubicBezTo>
                    <a:pt x="337011" y="283964"/>
                    <a:pt x="334011" y="310967"/>
                    <a:pt x="315580" y="325969"/>
                  </a:cubicBezTo>
                  <a:lnTo>
                    <a:pt x="315580" y="325969"/>
                  </a:lnTo>
                  <a:cubicBezTo>
                    <a:pt x="309151" y="331113"/>
                    <a:pt x="301864" y="334113"/>
                    <a:pt x="294149" y="334970"/>
                  </a:cubicBezTo>
                  <a:lnTo>
                    <a:pt x="284719" y="424124"/>
                  </a:lnTo>
                  <a:lnTo>
                    <a:pt x="284291" y="429697"/>
                  </a:lnTo>
                  <a:lnTo>
                    <a:pt x="31831" y="633293"/>
                  </a:lnTo>
                  <a:cubicBezTo>
                    <a:pt x="33974" y="647009"/>
                    <a:pt x="36117" y="660725"/>
                    <a:pt x="38260" y="674441"/>
                  </a:cubicBezTo>
                  <a:lnTo>
                    <a:pt x="277861" y="481560"/>
                  </a:lnTo>
                  <a:lnTo>
                    <a:pt x="283862" y="482417"/>
                  </a:lnTo>
                  <a:lnTo>
                    <a:pt x="399591" y="494419"/>
                  </a:lnTo>
                  <a:lnTo>
                    <a:pt x="486602" y="424124"/>
                  </a:lnTo>
                  <a:cubicBezTo>
                    <a:pt x="483173" y="392406"/>
                    <a:pt x="480172" y="360259"/>
                    <a:pt x="474172" y="328541"/>
                  </a:cubicBezTo>
                  <a:cubicBezTo>
                    <a:pt x="463027" y="279678"/>
                    <a:pt x="454026" y="229100"/>
                    <a:pt x="433024" y="183237"/>
                  </a:cubicBezTo>
                  <a:lnTo>
                    <a:pt x="343870" y="173379"/>
                  </a:lnTo>
                  <a:lnTo>
                    <a:pt x="337869" y="172950"/>
                  </a:lnTo>
                  <a:lnTo>
                    <a:pt x="201137" y="3215"/>
                  </a:lnTo>
                  <a:cubicBezTo>
                    <a:pt x="201566" y="14787"/>
                    <a:pt x="197280" y="25932"/>
                    <a:pt x="188707" y="34933"/>
                  </a:cubicBezTo>
                  <a:cubicBezTo>
                    <a:pt x="188707" y="34933"/>
                    <a:pt x="188707" y="34933"/>
                    <a:pt x="188279" y="34933"/>
                  </a:cubicBezTo>
                  <a:lnTo>
                    <a:pt x="156989" y="115514"/>
                  </a:lnTo>
                  <a:lnTo>
                    <a:pt x="156989" y="116800"/>
                  </a:lnTo>
                  <a:close/>
                </a:path>
              </a:pathLst>
            </a:custGeom>
            <a:solidFill>
              <a:schemeClr val="accent1"/>
            </a:solidFill>
            <a:ln w="9360">
              <a:noFill/>
            </a:ln>
          </p:spPr>
          <p:style>
            <a:lnRef idx="0"/>
            <a:fillRef idx="0"/>
            <a:effectRef idx="0"/>
            <a:fontRef idx="minor"/>
          </p:style>
        </p:sp>
        <p:sp>
          <p:nvSpPr>
            <p:cNvPr id="595" name="CustomShape 82"/>
            <p:cNvSpPr/>
            <p:nvPr/>
          </p:nvSpPr>
          <p:spPr>
            <a:xfrm flipH="1">
              <a:off x="9090360" y="1094760"/>
              <a:ext cx="417600" cy="198000"/>
            </a:xfrm>
            <a:custGeom>
              <a:avLst/>
              <a:gdLst/>
              <a:ahLst/>
              <a:rect l="l" t="t" r="r" b="b"/>
              <a:pathLst>
                <a:path w="505777" h="240030">
                  <a:moveTo>
                    <a:pt x="504277" y="237244"/>
                  </a:moveTo>
                  <a:lnTo>
                    <a:pt x="504277" y="190952"/>
                  </a:lnTo>
                  <a:lnTo>
                    <a:pt x="444699" y="131374"/>
                  </a:lnTo>
                  <a:lnTo>
                    <a:pt x="310539" y="131802"/>
                  </a:lnTo>
                  <a:lnTo>
                    <a:pt x="304538" y="131802"/>
                  </a:lnTo>
                  <a:lnTo>
                    <a:pt x="175951" y="3215"/>
                  </a:lnTo>
                  <a:lnTo>
                    <a:pt x="3215" y="3215"/>
                  </a:lnTo>
                  <a:cubicBezTo>
                    <a:pt x="5358" y="14788"/>
                    <a:pt x="7072" y="26360"/>
                    <a:pt x="8787" y="37505"/>
                  </a:cubicBezTo>
                  <a:lnTo>
                    <a:pt x="153233" y="37505"/>
                  </a:lnTo>
                  <a:lnTo>
                    <a:pt x="157520" y="37505"/>
                  </a:lnTo>
                  <a:lnTo>
                    <a:pt x="289965" y="169950"/>
                  </a:lnTo>
                  <a:lnTo>
                    <a:pt x="418124" y="170378"/>
                  </a:lnTo>
                  <a:lnTo>
                    <a:pt x="421981" y="170378"/>
                  </a:lnTo>
                  <a:lnTo>
                    <a:pt x="483703" y="232100"/>
                  </a:lnTo>
                  <a:lnTo>
                    <a:pt x="483703" y="234672"/>
                  </a:lnTo>
                  <a:cubicBezTo>
                    <a:pt x="490561" y="235101"/>
                    <a:pt x="497419" y="236387"/>
                    <a:pt x="504277" y="237244"/>
                  </a:cubicBezTo>
                  <a:close/>
                </a:path>
              </a:pathLst>
            </a:custGeom>
            <a:solidFill>
              <a:schemeClr val="accent1"/>
            </a:solidFill>
            <a:ln w="9360">
              <a:noFill/>
            </a:ln>
          </p:spPr>
          <p:style>
            <a:lnRef idx="0"/>
            <a:fillRef idx="0"/>
            <a:effectRef idx="0"/>
            <a:fontRef idx="minor"/>
          </p:style>
        </p:sp>
        <p:sp>
          <p:nvSpPr>
            <p:cNvPr id="596" name="CustomShape 83"/>
            <p:cNvSpPr/>
            <p:nvPr/>
          </p:nvSpPr>
          <p:spPr>
            <a:xfrm flipH="1">
              <a:off x="9003600" y="963360"/>
              <a:ext cx="520200" cy="261720"/>
            </a:xfrm>
            <a:custGeom>
              <a:avLst/>
              <a:gdLst/>
              <a:ahLst/>
              <a:rect l="l" t="t" r="r" b="b"/>
              <a:pathLst>
                <a:path w="630078" h="317182">
                  <a:moveTo>
                    <a:pt x="630722" y="238530"/>
                  </a:moveTo>
                  <a:lnTo>
                    <a:pt x="630722" y="238530"/>
                  </a:lnTo>
                  <a:cubicBezTo>
                    <a:pt x="620435" y="238530"/>
                    <a:pt x="610576" y="235101"/>
                    <a:pt x="602433" y="228671"/>
                  </a:cubicBezTo>
                  <a:cubicBezTo>
                    <a:pt x="601147" y="227814"/>
                    <a:pt x="600289" y="226528"/>
                    <a:pt x="599004" y="225242"/>
                  </a:cubicBezTo>
                  <a:cubicBezTo>
                    <a:pt x="592146" y="218384"/>
                    <a:pt x="587859" y="209383"/>
                    <a:pt x="586573" y="200382"/>
                  </a:cubicBezTo>
                  <a:lnTo>
                    <a:pt x="440412" y="54221"/>
                  </a:lnTo>
                  <a:lnTo>
                    <a:pt x="302395" y="54221"/>
                  </a:lnTo>
                  <a:lnTo>
                    <a:pt x="295966" y="54221"/>
                  </a:lnTo>
                  <a:lnTo>
                    <a:pt x="245816" y="3643"/>
                  </a:lnTo>
                  <a:lnTo>
                    <a:pt x="3215" y="3215"/>
                  </a:lnTo>
                  <a:cubicBezTo>
                    <a:pt x="4501" y="13073"/>
                    <a:pt x="5358" y="22931"/>
                    <a:pt x="6644" y="32790"/>
                  </a:cubicBezTo>
                  <a:lnTo>
                    <a:pt x="218813" y="32790"/>
                  </a:lnTo>
                  <a:lnTo>
                    <a:pt x="222671" y="32790"/>
                  </a:lnTo>
                  <a:lnTo>
                    <a:pt x="281392" y="91511"/>
                  </a:lnTo>
                  <a:lnTo>
                    <a:pt x="439555" y="91511"/>
                  </a:lnTo>
                  <a:lnTo>
                    <a:pt x="443841" y="91083"/>
                  </a:lnTo>
                  <a:lnTo>
                    <a:pt x="520136" y="167378"/>
                  </a:lnTo>
                  <a:lnTo>
                    <a:pt x="520136" y="171664"/>
                  </a:lnTo>
                  <a:lnTo>
                    <a:pt x="520136" y="226957"/>
                  </a:lnTo>
                  <a:lnTo>
                    <a:pt x="611005" y="317825"/>
                  </a:lnTo>
                  <a:cubicBezTo>
                    <a:pt x="618720" y="292108"/>
                    <a:pt x="624292" y="265105"/>
                    <a:pt x="630722" y="238530"/>
                  </a:cubicBezTo>
                  <a:close/>
                </a:path>
              </a:pathLst>
            </a:custGeom>
            <a:solidFill>
              <a:schemeClr val="accent1"/>
            </a:solidFill>
            <a:ln w="9360">
              <a:noFill/>
            </a:ln>
          </p:spPr>
          <p:style>
            <a:lnRef idx="0"/>
            <a:fillRef idx="0"/>
            <a:effectRef idx="0"/>
            <a:fontRef idx="minor"/>
          </p:style>
        </p:sp>
        <p:sp>
          <p:nvSpPr>
            <p:cNvPr id="597" name="CustomShape 84"/>
            <p:cNvSpPr/>
            <p:nvPr/>
          </p:nvSpPr>
          <p:spPr>
            <a:xfrm flipH="1">
              <a:off x="8925480" y="1554120"/>
              <a:ext cx="91800" cy="63360"/>
            </a:xfrm>
            <a:custGeom>
              <a:avLst/>
              <a:gdLst/>
              <a:ahLst/>
              <a:rect l="l" t="t" r="r" b="b"/>
              <a:pathLst>
                <a:path w="111442" h="77152">
                  <a:moveTo>
                    <a:pt x="82082" y="10930"/>
                  </a:moveTo>
                  <a:lnTo>
                    <a:pt x="11359" y="3215"/>
                  </a:lnTo>
                  <a:cubicBezTo>
                    <a:pt x="8358" y="27646"/>
                    <a:pt x="5358" y="51649"/>
                    <a:pt x="3215" y="76081"/>
                  </a:cubicBezTo>
                  <a:lnTo>
                    <a:pt x="20360" y="77795"/>
                  </a:lnTo>
                  <a:cubicBezTo>
                    <a:pt x="21217" y="66222"/>
                    <a:pt x="26361" y="55507"/>
                    <a:pt x="36219" y="47792"/>
                  </a:cubicBezTo>
                  <a:cubicBezTo>
                    <a:pt x="54650" y="32790"/>
                    <a:pt x="81653" y="35790"/>
                    <a:pt x="96655" y="54221"/>
                  </a:cubicBezTo>
                  <a:cubicBezTo>
                    <a:pt x="100084" y="58507"/>
                    <a:pt x="102227" y="62794"/>
                    <a:pt x="103942" y="67937"/>
                  </a:cubicBezTo>
                  <a:cubicBezTo>
                    <a:pt x="103942" y="60222"/>
                    <a:pt x="106085" y="52507"/>
                    <a:pt x="110371" y="45649"/>
                  </a:cubicBezTo>
                  <a:lnTo>
                    <a:pt x="82082" y="10930"/>
                  </a:lnTo>
                  <a:lnTo>
                    <a:pt x="82082" y="10930"/>
                  </a:lnTo>
                  <a:close/>
                </a:path>
              </a:pathLst>
            </a:custGeom>
            <a:solidFill>
              <a:schemeClr val="accent1"/>
            </a:solidFill>
            <a:ln w="9360">
              <a:noFill/>
            </a:ln>
          </p:spPr>
          <p:style>
            <a:lnRef idx="0"/>
            <a:fillRef idx="0"/>
            <a:effectRef idx="0"/>
            <a:fontRef idx="minor"/>
          </p:style>
        </p:sp>
        <p:sp>
          <p:nvSpPr>
            <p:cNvPr id="598" name="CustomShape 85"/>
            <p:cNvSpPr/>
            <p:nvPr/>
          </p:nvSpPr>
          <p:spPr>
            <a:xfrm flipH="1">
              <a:off x="9129600" y="1139040"/>
              <a:ext cx="371520" cy="165960"/>
            </a:xfrm>
            <a:custGeom>
              <a:avLst/>
              <a:gdLst/>
              <a:ahLst/>
              <a:rect l="l" t="t" r="r" b="b"/>
              <a:pathLst>
                <a:path w="450056" h="201453">
                  <a:moveTo>
                    <a:pt x="277963" y="136088"/>
                  </a:moveTo>
                  <a:lnTo>
                    <a:pt x="277963" y="136088"/>
                  </a:lnTo>
                  <a:lnTo>
                    <a:pt x="273677" y="135660"/>
                  </a:lnTo>
                  <a:lnTo>
                    <a:pt x="141232" y="3215"/>
                  </a:lnTo>
                  <a:lnTo>
                    <a:pt x="3215" y="3215"/>
                  </a:lnTo>
                  <a:cubicBezTo>
                    <a:pt x="3215" y="3215"/>
                    <a:pt x="3215" y="3643"/>
                    <a:pt x="3215" y="4072"/>
                  </a:cubicBezTo>
                  <a:cubicBezTo>
                    <a:pt x="4501" y="11787"/>
                    <a:pt x="4501" y="19931"/>
                    <a:pt x="4501" y="28075"/>
                  </a:cubicBezTo>
                  <a:lnTo>
                    <a:pt x="112943" y="28075"/>
                  </a:lnTo>
                  <a:lnTo>
                    <a:pt x="120658" y="28075"/>
                  </a:lnTo>
                  <a:lnTo>
                    <a:pt x="281392" y="188809"/>
                  </a:lnTo>
                  <a:lnTo>
                    <a:pt x="322969" y="188809"/>
                  </a:lnTo>
                  <a:cubicBezTo>
                    <a:pt x="325112" y="183237"/>
                    <a:pt x="328113" y="177665"/>
                    <a:pt x="332827" y="172950"/>
                  </a:cubicBezTo>
                  <a:cubicBezTo>
                    <a:pt x="349544" y="156234"/>
                    <a:pt x="376976" y="156234"/>
                    <a:pt x="393692" y="172950"/>
                  </a:cubicBezTo>
                  <a:cubicBezTo>
                    <a:pt x="400979" y="180237"/>
                    <a:pt x="405265" y="189667"/>
                    <a:pt x="406122" y="199096"/>
                  </a:cubicBezTo>
                  <a:cubicBezTo>
                    <a:pt x="408694" y="194810"/>
                    <a:pt x="412123" y="190524"/>
                    <a:pt x="415552" y="187095"/>
                  </a:cubicBezTo>
                  <a:cubicBezTo>
                    <a:pt x="424553" y="179380"/>
                    <a:pt x="435697" y="177236"/>
                    <a:pt x="446842" y="177665"/>
                  </a:cubicBezTo>
                  <a:lnTo>
                    <a:pt x="405265" y="136088"/>
                  </a:lnTo>
                  <a:lnTo>
                    <a:pt x="277963" y="136088"/>
                  </a:lnTo>
                  <a:close/>
                </a:path>
              </a:pathLst>
            </a:custGeom>
            <a:solidFill>
              <a:schemeClr val="accent1"/>
            </a:solidFill>
            <a:ln w="9360">
              <a:noFill/>
            </a:ln>
          </p:spPr>
          <p:style>
            <a:lnRef idx="0"/>
            <a:fillRef idx="0"/>
            <a:effectRef idx="0"/>
            <a:fontRef idx="minor"/>
          </p:style>
        </p:sp>
        <p:sp>
          <p:nvSpPr>
            <p:cNvPr id="599" name="CustomShape 86"/>
            <p:cNvSpPr/>
            <p:nvPr/>
          </p:nvSpPr>
          <p:spPr>
            <a:xfrm flipH="1">
              <a:off x="7877160" y="3364200"/>
              <a:ext cx="81000" cy="134280"/>
            </a:xfrm>
            <a:custGeom>
              <a:avLst/>
              <a:gdLst/>
              <a:ahLst/>
              <a:rect l="l" t="t" r="r" b="b"/>
              <a:pathLst>
                <a:path w="98583" h="162877">
                  <a:moveTo>
                    <a:pt x="3215" y="162234"/>
                  </a:moveTo>
                  <a:lnTo>
                    <a:pt x="91083" y="91511"/>
                  </a:lnTo>
                  <a:lnTo>
                    <a:pt x="95369" y="52935"/>
                  </a:lnTo>
                  <a:lnTo>
                    <a:pt x="95369" y="52935"/>
                  </a:lnTo>
                  <a:cubicBezTo>
                    <a:pt x="90654" y="36647"/>
                    <a:pt x="85939" y="19931"/>
                    <a:pt x="81224" y="3215"/>
                  </a:cubicBezTo>
                  <a:lnTo>
                    <a:pt x="73081" y="77795"/>
                  </a:lnTo>
                  <a:lnTo>
                    <a:pt x="72223" y="85939"/>
                  </a:lnTo>
                  <a:lnTo>
                    <a:pt x="8358" y="137374"/>
                  </a:lnTo>
                  <a:cubicBezTo>
                    <a:pt x="7072" y="145518"/>
                    <a:pt x="4929" y="154090"/>
                    <a:pt x="3215" y="162234"/>
                  </a:cubicBezTo>
                  <a:close/>
                </a:path>
              </a:pathLst>
            </a:custGeom>
            <a:solidFill>
              <a:schemeClr val="accent1"/>
            </a:solidFill>
            <a:ln w="9360">
              <a:noFill/>
            </a:ln>
          </p:spPr>
          <p:style>
            <a:lnRef idx="0"/>
            <a:fillRef idx="0"/>
            <a:effectRef idx="0"/>
            <a:fontRef idx="minor"/>
          </p:style>
        </p:sp>
        <p:sp>
          <p:nvSpPr>
            <p:cNvPr id="600" name="CustomShape 87"/>
            <p:cNvSpPr/>
            <p:nvPr/>
          </p:nvSpPr>
          <p:spPr>
            <a:xfrm flipH="1">
              <a:off x="8375040" y="4554360"/>
              <a:ext cx="424440" cy="187200"/>
            </a:xfrm>
            <a:custGeom>
              <a:avLst/>
              <a:gdLst/>
              <a:ahLst/>
              <a:rect l="l" t="t" r="r" b="b"/>
              <a:pathLst>
                <a:path w="514350" h="227171">
                  <a:moveTo>
                    <a:pt x="513279" y="183666"/>
                  </a:moveTo>
                  <a:lnTo>
                    <a:pt x="513279" y="183666"/>
                  </a:lnTo>
                  <a:cubicBezTo>
                    <a:pt x="509850" y="175951"/>
                    <a:pt x="506420" y="168235"/>
                    <a:pt x="502991" y="160949"/>
                  </a:cubicBezTo>
                  <a:lnTo>
                    <a:pt x="285678" y="198668"/>
                  </a:lnTo>
                  <a:lnTo>
                    <a:pt x="281392" y="199097"/>
                  </a:lnTo>
                  <a:lnTo>
                    <a:pt x="3215" y="3215"/>
                  </a:lnTo>
                  <a:cubicBezTo>
                    <a:pt x="9215" y="20788"/>
                    <a:pt x="15216" y="38362"/>
                    <a:pt x="21646" y="55936"/>
                  </a:cubicBezTo>
                  <a:lnTo>
                    <a:pt x="265105" y="227386"/>
                  </a:lnTo>
                  <a:lnTo>
                    <a:pt x="513279" y="183666"/>
                  </a:lnTo>
                  <a:close/>
                </a:path>
              </a:pathLst>
            </a:custGeom>
            <a:solidFill>
              <a:schemeClr val="accent1"/>
            </a:solidFill>
            <a:ln w="9360">
              <a:noFill/>
            </a:ln>
          </p:spPr>
          <p:style>
            <a:lnRef idx="0"/>
            <a:fillRef idx="0"/>
            <a:effectRef idx="0"/>
            <a:fontRef idx="minor"/>
          </p:style>
        </p:sp>
        <p:sp>
          <p:nvSpPr>
            <p:cNvPr id="601" name="CustomShape 88"/>
            <p:cNvSpPr/>
            <p:nvPr/>
          </p:nvSpPr>
          <p:spPr>
            <a:xfrm flipH="1">
              <a:off x="9306360" y="3660120"/>
              <a:ext cx="20880" cy="31680"/>
            </a:xfrm>
            <a:custGeom>
              <a:avLst/>
              <a:gdLst/>
              <a:ahLst/>
              <a:rect l="l" t="t" r="r" b="b"/>
              <a:pathLst>
                <a:path w="25717" h="38576">
                  <a:moveTo>
                    <a:pt x="10073" y="3215"/>
                  </a:moveTo>
                  <a:lnTo>
                    <a:pt x="3215" y="10073"/>
                  </a:lnTo>
                  <a:cubicBezTo>
                    <a:pt x="7072" y="19074"/>
                    <a:pt x="11359" y="28075"/>
                    <a:pt x="15216" y="37505"/>
                  </a:cubicBezTo>
                  <a:cubicBezTo>
                    <a:pt x="18217" y="34076"/>
                    <a:pt x="21646" y="31075"/>
                    <a:pt x="25075" y="27646"/>
                  </a:cubicBezTo>
                  <a:cubicBezTo>
                    <a:pt x="19931" y="19502"/>
                    <a:pt x="14788" y="11359"/>
                    <a:pt x="10073" y="3215"/>
                  </a:cubicBezTo>
                  <a:close/>
                </a:path>
              </a:pathLst>
            </a:custGeom>
            <a:solidFill>
              <a:schemeClr val="accent1"/>
            </a:solidFill>
            <a:ln w="9360">
              <a:noFill/>
            </a:ln>
          </p:spPr>
          <p:style>
            <a:lnRef idx="0"/>
            <a:fillRef idx="0"/>
            <a:effectRef idx="0"/>
            <a:fontRef idx="minor"/>
          </p:style>
        </p:sp>
        <p:sp>
          <p:nvSpPr>
            <p:cNvPr id="602" name="CustomShape 89"/>
            <p:cNvSpPr/>
            <p:nvPr/>
          </p:nvSpPr>
          <p:spPr>
            <a:xfrm flipH="1">
              <a:off x="9368640" y="3556080"/>
              <a:ext cx="56160" cy="38520"/>
            </a:xfrm>
            <a:custGeom>
              <a:avLst/>
              <a:gdLst/>
              <a:ahLst/>
              <a:rect l="l" t="t" r="r" b="b"/>
              <a:pathLst>
                <a:path w="68580" h="47148">
                  <a:moveTo>
                    <a:pt x="3215" y="41791"/>
                  </a:moveTo>
                  <a:cubicBezTo>
                    <a:pt x="24646" y="44791"/>
                    <a:pt x="46077" y="47792"/>
                    <a:pt x="67080" y="41791"/>
                  </a:cubicBezTo>
                  <a:cubicBezTo>
                    <a:pt x="67508" y="41791"/>
                    <a:pt x="68366" y="41362"/>
                    <a:pt x="68794" y="41362"/>
                  </a:cubicBezTo>
                  <a:cubicBezTo>
                    <a:pt x="59793" y="28504"/>
                    <a:pt x="50792" y="15645"/>
                    <a:pt x="41791" y="3215"/>
                  </a:cubicBezTo>
                  <a:lnTo>
                    <a:pt x="3215" y="41791"/>
                  </a:lnTo>
                  <a:close/>
                </a:path>
              </a:pathLst>
            </a:custGeom>
            <a:solidFill>
              <a:schemeClr val="accent1"/>
            </a:solidFill>
            <a:ln w="9360">
              <a:noFill/>
            </a:ln>
          </p:spPr>
          <p:style>
            <a:lnRef idx="0"/>
            <a:fillRef idx="0"/>
            <a:effectRef idx="0"/>
            <a:fontRef idx="minor"/>
          </p:style>
        </p:sp>
        <p:sp>
          <p:nvSpPr>
            <p:cNvPr id="603" name="CustomShape 90"/>
            <p:cNvSpPr/>
            <p:nvPr/>
          </p:nvSpPr>
          <p:spPr>
            <a:xfrm flipH="1">
              <a:off x="8859600" y="3011400"/>
              <a:ext cx="520200" cy="605160"/>
            </a:xfrm>
            <a:custGeom>
              <a:avLst/>
              <a:gdLst/>
              <a:ahLst/>
              <a:rect l="l" t="t" r="r" b="b"/>
              <a:pathLst>
                <a:path w="630078" h="732948">
                  <a:moveTo>
                    <a:pt x="309253" y="488847"/>
                  </a:moveTo>
                  <a:lnTo>
                    <a:pt x="309253" y="488847"/>
                  </a:lnTo>
                  <a:lnTo>
                    <a:pt x="347829" y="488847"/>
                  </a:lnTo>
                  <a:lnTo>
                    <a:pt x="513279" y="323398"/>
                  </a:lnTo>
                  <a:lnTo>
                    <a:pt x="513279" y="200382"/>
                  </a:lnTo>
                  <a:lnTo>
                    <a:pt x="513279" y="196525"/>
                  </a:lnTo>
                  <a:lnTo>
                    <a:pt x="630722" y="79081"/>
                  </a:lnTo>
                  <a:cubicBezTo>
                    <a:pt x="629865" y="61508"/>
                    <a:pt x="629007" y="43934"/>
                    <a:pt x="626436" y="26361"/>
                  </a:cubicBezTo>
                  <a:cubicBezTo>
                    <a:pt x="625150" y="28504"/>
                    <a:pt x="623435" y="30218"/>
                    <a:pt x="621721" y="31933"/>
                  </a:cubicBezTo>
                  <a:cubicBezTo>
                    <a:pt x="605004" y="48649"/>
                    <a:pt x="577572" y="48649"/>
                    <a:pt x="560856" y="31933"/>
                  </a:cubicBezTo>
                  <a:cubicBezTo>
                    <a:pt x="552712" y="23789"/>
                    <a:pt x="549283" y="13930"/>
                    <a:pt x="548855" y="3215"/>
                  </a:cubicBezTo>
                  <a:lnTo>
                    <a:pt x="472559" y="3215"/>
                  </a:lnTo>
                  <a:lnTo>
                    <a:pt x="382548" y="93226"/>
                  </a:lnTo>
                  <a:lnTo>
                    <a:pt x="382548" y="144232"/>
                  </a:lnTo>
                  <a:lnTo>
                    <a:pt x="445984" y="207669"/>
                  </a:lnTo>
                  <a:lnTo>
                    <a:pt x="445984" y="211527"/>
                  </a:lnTo>
                  <a:lnTo>
                    <a:pt x="445984" y="285679"/>
                  </a:lnTo>
                  <a:lnTo>
                    <a:pt x="445984" y="289536"/>
                  </a:lnTo>
                  <a:lnTo>
                    <a:pt x="370975" y="364546"/>
                  </a:lnTo>
                  <a:lnTo>
                    <a:pt x="365403" y="363260"/>
                  </a:lnTo>
                  <a:lnTo>
                    <a:pt x="304110" y="346543"/>
                  </a:lnTo>
                  <a:lnTo>
                    <a:pt x="3215" y="647438"/>
                  </a:lnTo>
                  <a:cubicBezTo>
                    <a:pt x="14788" y="663297"/>
                    <a:pt x="25932" y="679156"/>
                    <a:pt x="37076" y="695016"/>
                  </a:cubicBezTo>
                  <a:lnTo>
                    <a:pt x="318254" y="413837"/>
                  </a:lnTo>
                  <a:lnTo>
                    <a:pt x="322540" y="413409"/>
                  </a:lnTo>
                  <a:lnTo>
                    <a:pt x="371404" y="413837"/>
                  </a:lnTo>
                  <a:lnTo>
                    <a:pt x="478131" y="307110"/>
                  </a:lnTo>
                  <a:lnTo>
                    <a:pt x="478560" y="157948"/>
                  </a:lnTo>
                  <a:cubicBezTo>
                    <a:pt x="465701" y="159663"/>
                    <a:pt x="451985" y="155805"/>
                    <a:pt x="442127" y="145947"/>
                  </a:cubicBezTo>
                  <a:cubicBezTo>
                    <a:pt x="425410" y="129231"/>
                    <a:pt x="425410" y="102227"/>
                    <a:pt x="442127" y="85511"/>
                  </a:cubicBezTo>
                  <a:cubicBezTo>
                    <a:pt x="458843" y="68794"/>
                    <a:pt x="485847" y="68794"/>
                    <a:pt x="502563" y="85511"/>
                  </a:cubicBezTo>
                  <a:cubicBezTo>
                    <a:pt x="519279" y="102227"/>
                    <a:pt x="519279" y="129231"/>
                    <a:pt x="502563" y="146376"/>
                  </a:cubicBezTo>
                  <a:cubicBezTo>
                    <a:pt x="500848" y="148090"/>
                    <a:pt x="499563" y="149376"/>
                    <a:pt x="497848" y="150662"/>
                  </a:cubicBezTo>
                  <a:lnTo>
                    <a:pt x="497848" y="314825"/>
                  </a:lnTo>
                  <a:lnTo>
                    <a:pt x="379548" y="433126"/>
                  </a:lnTo>
                  <a:lnTo>
                    <a:pt x="375690" y="433126"/>
                  </a:lnTo>
                  <a:lnTo>
                    <a:pt x="326398" y="433126"/>
                  </a:lnTo>
                  <a:lnTo>
                    <a:pt x="48220" y="711303"/>
                  </a:lnTo>
                  <a:cubicBezTo>
                    <a:pt x="52935" y="718161"/>
                    <a:pt x="57650" y="725019"/>
                    <a:pt x="62365" y="731877"/>
                  </a:cubicBezTo>
                  <a:lnTo>
                    <a:pt x="305395" y="488847"/>
                  </a:lnTo>
                  <a:lnTo>
                    <a:pt x="309253" y="488847"/>
                  </a:lnTo>
                  <a:close/>
                </a:path>
              </a:pathLst>
            </a:custGeom>
            <a:solidFill>
              <a:schemeClr val="accent1"/>
            </a:solidFill>
            <a:ln w="9360">
              <a:noFill/>
            </a:ln>
          </p:spPr>
          <p:style>
            <a:lnRef idx="0"/>
            <a:fillRef idx="0"/>
            <a:effectRef idx="0"/>
            <a:fontRef idx="minor"/>
          </p:style>
        </p:sp>
        <p:sp>
          <p:nvSpPr>
            <p:cNvPr id="604" name="CustomShape 91"/>
            <p:cNvSpPr/>
            <p:nvPr/>
          </p:nvSpPr>
          <p:spPr>
            <a:xfrm flipH="1">
              <a:off x="9418320" y="3141720"/>
              <a:ext cx="545040" cy="1022760"/>
            </a:xfrm>
            <a:custGeom>
              <a:avLst/>
              <a:gdLst/>
              <a:ahLst/>
              <a:rect l="l" t="t" r="r" b="b"/>
              <a:pathLst>
                <a:path w="660082" h="1238726">
                  <a:moveTo>
                    <a:pt x="529111" y="761024"/>
                  </a:moveTo>
                  <a:lnTo>
                    <a:pt x="529111" y="761024"/>
                  </a:lnTo>
                  <a:lnTo>
                    <a:pt x="506394" y="783312"/>
                  </a:lnTo>
                  <a:lnTo>
                    <a:pt x="506394" y="893469"/>
                  </a:lnTo>
                  <a:lnTo>
                    <a:pt x="501679" y="896041"/>
                  </a:lnTo>
                  <a:lnTo>
                    <a:pt x="445529" y="928616"/>
                  </a:lnTo>
                  <a:lnTo>
                    <a:pt x="443386" y="929902"/>
                  </a:lnTo>
                  <a:lnTo>
                    <a:pt x="329800" y="929902"/>
                  </a:lnTo>
                  <a:lnTo>
                    <a:pt x="275365" y="984337"/>
                  </a:lnTo>
                  <a:cubicBezTo>
                    <a:pt x="278365" y="990338"/>
                    <a:pt x="280508" y="997196"/>
                    <a:pt x="280508" y="1004483"/>
                  </a:cubicBezTo>
                  <a:cubicBezTo>
                    <a:pt x="280508" y="1028057"/>
                    <a:pt x="261220" y="1047345"/>
                    <a:pt x="237646" y="1047345"/>
                  </a:cubicBezTo>
                  <a:cubicBezTo>
                    <a:pt x="214072" y="1047345"/>
                    <a:pt x="194783" y="1028486"/>
                    <a:pt x="194783" y="1004483"/>
                  </a:cubicBezTo>
                  <a:cubicBezTo>
                    <a:pt x="194783" y="980480"/>
                    <a:pt x="214072" y="961192"/>
                    <a:pt x="237646" y="961192"/>
                  </a:cubicBezTo>
                  <a:cubicBezTo>
                    <a:pt x="247076" y="961192"/>
                    <a:pt x="255648" y="964192"/>
                    <a:pt x="262506" y="968907"/>
                  </a:cubicBezTo>
                  <a:lnTo>
                    <a:pt x="318656" y="913186"/>
                  </a:lnTo>
                  <a:lnTo>
                    <a:pt x="321656" y="910185"/>
                  </a:lnTo>
                  <a:lnTo>
                    <a:pt x="437814" y="910185"/>
                  </a:lnTo>
                  <a:lnTo>
                    <a:pt x="486677" y="881896"/>
                  </a:lnTo>
                  <a:lnTo>
                    <a:pt x="486677" y="775597"/>
                  </a:lnTo>
                  <a:lnTo>
                    <a:pt x="489677" y="772597"/>
                  </a:lnTo>
                  <a:lnTo>
                    <a:pt x="517967" y="744307"/>
                  </a:lnTo>
                  <a:lnTo>
                    <a:pt x="520967" y="741736"/>
                  </a:lnTo>
                  <a:lnTo>
                    <a:pt x="655984" y="741736"/>
                  </a:lnTo>
                  <a:cubicBezTo>
                    <a:pt x="655555" y="737021"/>
                    <a:pt x="655127" y="732306"/>
                    <a:pt x="654698" y="727162"/>
                  </a:cubicBezTo>
                  <a:lnTo>
                    <a:pt x="459245" y="727162"/>
                  </a:lnTo>
                  <a:lnTo>
                    <a:pt x="414668" y="771311"/>
                  </a:lnTo>
                  <a:lnTo>
                    <a:pt x="414668" y="794028"/>
                  </a:lnTo>
                  <a:cubicBezTo>
                    <a:pt x="434385" y="797886"/>
                    <a:pt x="449387" y="815031"/>
                    <a:pt x="449387" y="836033"/>
                  </a:cubicBezTo>
                  <a:cubicBezTo>
                    <a:pt x="449387" y="859608"/>
                    <a:pt x="430099" y="878896"/>
                    <a:pt x="406524" y="878896"/>
                  </a:cubicBezTo>
                  <a:cubicBezTo>
                    <a:pt x="382950" y="878896"/>
                    <a:pt x="363662" y="859608"/>
                    <a:pt x="363662" y="836033"/>
                  </a:cubicBezTo>
                  <a:cubicBezTo>
                    <a:pt x="363662" y="820174"/>
                    <a:pt x="372234" y="806458"/>
                    <a:pt x="385093" y="799171"/>
                  </a:cubicBezTo>
                  <a:lnTo>
                    <a:pt x="385093" y="759309"/>
                  </a:lnTo>
                  <a:lnTo>
                    <a:pt x="389379" y="755023"/>
                  </a:lnTo>
                  <a:lnTo>
                    <a:pt x="442100" y="702302"/>
                  </a:lnTo>
                  <a:lnTo>
                    <a:pt x="446386" y="698016"/>
                  </a:lnTo>
                  <a:lnTo>
                    <a:pt x="650840" y="698016"/>
                  </a:lnTo>
                  <a:cubicBezTo>
                    <a:pt x="649983" y="691587"/>
                    <a:pt x="649126" y="685157"/>
                    <a:pt x="648269" y="678728"/>
                  </a:cubicBezTo>
                  <a:lnTo>
                    <a:pt x="406096" y="678728"/>
                  </a:lnTo>
                  <a:lnTo>
                    <a:pt x="273222" y="811173"/>
                  </a:lnTo>
                  <a:cubicBezTo>
                    <a:pt x="278365" y="818031"/>
                    <a:pt x="281794" y="826604"/>
                    <a:pt x="281794" y="836033"/>
                  </a:cubicBezTo>
                  <a:cubicBezTo>
                    <a:pt x="281794" y="859608"/>
                    <a:pt x="262078" y="878896"/>
                    <a:pt x="238503" y="878896"/>
                  </a:cubicBezTo>
                  <a:cubicBezTo>
                    <a:pt x="214929" y="878896"/>
                    <a:pt x="195641" y="859608"/>
                    <a:pt x="195641" y="836033"/>
                  </a:cubicBezTo>
                  <a:cubicBezTo>
                    <a:pt x="195641" y="812459"/>
                    <a:pt x="214500" y="793171"/>
                    <a:pt x="238503" y="793171"/>
                  </a:cubicBezTo>
                  <a:cubicBezTo>
                    <a:pt x="241932" y="793171"/>
                    <a:pt x="245361" y="794028"/>
                    <a:pt x="248790" y="794885"/>
                  </a:cubicBezTo>
                  <a:lnTo>
                    <a:pt x="390236" y="653439"/>
                  </a:lnTo>
                  <a:lnTo>
                    <a:pt x="394523" y="649153"/>
                  </a:lnTo>
                  <a:lnTo>
                    <a:pt x="644840" y="649153"/>
                  </a:lnTo>
                  <a:cubicBezTo>
                    <a:pt x="644411" y="647438"/>
                    <a:pt x="644411" y="645295"/>
                    <a:pt x="643982" y="643581"/>
                  </a:cubicBezTo>
                  <a:cubicBezTo>
                    <a:pt x="641411" y="629007"/>
                    <a:pt x="640553" y="614434"/>
                    <a:pt x="640125" y="599861"/>
                  </a:cubicBezTo>
                  <a:cubicBezTo>
                    <a:pt x="639696" y="599861"/>
                    <a:pt x="639696" y="599432"/>
                    <a:pt x="639268" y="599432"/>
                  </a:cubicBezTo>
                  <a:lnTo>
                    <a:pt x="331943" y="599432"/>
                  </a:lnTo>
                  <a:lnTo>
                    <a:pt x="280508" y="650438"/>
                  </a:lnTo>
                  <a:cubicBezTo>
                    <a:pt x="281366" y="653868"/>
                    <a:pt x="282223" y="657297"/>
                    <a:pt x="282223" y="660726"/>
                  </a:cubicBezTo>
                  <a:cubicBezTo>
                    <a:pt x="282223" y="684300"/>
                    <a:pt x="262506" y="703588"/>
                    <a:pt x="238932" y="703588"/>
                  </a:cubicBezTo>
                  <a:cubicBezTo>
                    <a:pt x="215357" y="703588"/>
                    <a:pt x="196069" y="684300"/>
                    <a:pt x="196069" y="660726"/>
                  </a:cubicBezTo>
                  <a:cubicBezTo>
                    <a:pt x="196069" y="637151"/>
                    <a:pt x="214929" y="617435"/>
                    <a:pt x="238932" y="617435"/>
                  </a:cubicBezTo>
                  <a:cubicBezTo>
                    <a:pt x="248362" y="617435"/>
                    <a:pt x="256934" y="620435"/>
                    <a:pt x="264221" y="625578"/>
                  </a:cubicBezTo>
                  <a:lnTo>
                    <a:pt x="315656" y="574143"/>
                  </a:lnTo>
                  <a:lnTo>
                    <a:pt x="319942" y="569857"/>
                  </a:lnTo>
                  <a:lnTo>
                    <a:pt x="609264" y="569857"/>
                  </a:lnTo>
                  <a:cubicBezTo>
                    <a:pt x="543684" y="504277"/>
                    <a:pt x="481962" y="436126"/>
                    <a:pt x="424098" y="366260"/>
                  </a:cubicBezTo>
                  <a:cubicBezTo>
                    <a:pt x="418526" y="368832"/>
                    <a:pt x="412525" y="370118"/>
                    <a:pt x="406096" y="370118"/>
                  </a:cubicBezTo>
                  <a:cubicBezTo>
                    <a:pt x="382521" y="370118"/>
                    <a:pt x="363233" y="351258"/>
                    <a:pt x="363233" y="327255"/>
                  </a:cubicBezTo>
                  <a:cubicBezTo>
                    <a:pt x="363233" y="317397"/>
                    <a:pt x="366662" y="308825"/>
                    <a:pt x="371806" y="301538"/>
                  </a:cubicBezTo>
                  <a:cubicBezTo>
                    <a:pt x="366233" y="294251"/>
                    <a:pt x="360661" y="287393"/>
                    <a:pt x="355089" y="280107"/>
                  </a:cubicBezTo>
                  <a:lnTo>
                    <a:pt x="355089" y="392406"/>
                  </a:lnTo>
                  <a:lnTo>
                    <a:pt x="346088" y="400979"/>
                  </a:lnTo>
                  <a:lnTo>
                    <a:pt x="145492" y="602433"/>
                  </a:lnTo>
                  <a:lnTo>
                    <a:pt x="145492" y="734449"/>
                  </a:lnTo>
                  <a:cubicBezTo>
                    <a:pt x="150635" y="741736"/>
                    <a:pt x="153635" y="750308"/>
                    <a:pt x="153635" y="759738"/>
                  </a:cubicBezTo>
                  <a:cubicBezTo>
                    <a:pt x="153635" y="783312"/>
                    <a:pt x="134347" y="803029"/>
                    <a:pt x="110773" y="803029"/>
                  </a:cubicBezTo>
                  <a:cubicBezTo>
                    <a:pt x="87198" y="803029"/>
                    <a:pt x="67910" y="783741"/>
                    <a:pt x="67910" y="759738"/>
                  </a:cubicBezTo>
                  <a:cubicBezTo>
                    <a:pt x="67910" y="745165"/>
                    <a:pt x="75197" y="731877"/>
                    <a:pt x="86341" y="724162"/>
                  </a:cubicBezTo>
                  <a:lnTo>
                    <a:pt x="86341" y="578001"/>
                  </a:lnTo>
                  <a:lnTo>
                    <a:pt x="94914" y="569429"/>
                  </a:lnTo>
                  <a:lnTo>
                    <a:pt x="296368" y="368403"/>
                  </a:lnTo>
                  <a:lnTo>
                    <a:pt x="296368" y="232101"/>
                  </a:lnTo>
                  <a:lnTo>
                    <a:pt x="304940" y="223528"/>
                  </a:lnTo>
                  <a:lnTo>
                    <a:pt x="309226" y="219242"/>
                  </a:lnTo>
                  <a:cubicBezTo>
                    <a:pt x="257791" y="148947"/>
                    <a:pt x="210214" y="76510"/>
                    <a:pt x="166066" y="3215"/>
                  </a:cubicBezTo>
                  <a:lnTo>
                    <a:pt x="166066" y="229529"/>
                  </a:lnTo>
                  <a:lnTo>
                    <a:pt x="163494" y="232529"/>
                  </a:lnTo>
                  <a:lnTo>
                    <a:pt x="97486" y="298109"/>
                  </a:lnTo>
                  <a:cubicBezTo>
                    <a:pt x="104343" y="305824"/>
                    <a:pt x="109058" y="316111"/>
                    <a:pt x="109058" y="327255"/>
                  </a:cubicBezTo>
                  <a:cubicBezTo>
                    <a:pt x="109058" y="350830"/>
                    <a:pt x="89770" y="370118"/>
                    <a:pt x="66196" y="370118"/>
                  </a:cubicBezTo>
                  <a:cubicBezTo>
                    <a:pt x="45622" y="370118"/>
                    <a:pt x="28477" y="355545"/>
                    <a:pt x="24191" y="336256"/>
                  </a:cubicBezTo>
                  <a:cubicBezTo>
                    <a:pt x="22905" y="347401"/>
                    <a:pt x="21619" y="358545"/>
                    <a:pt x="20333" y="370118"/>
                  </a:cubicBezTo>
                  <a:cubicBezTo>
                    <a:pt x="10475" y="456700"/>
                    <a:pt x="188" y="544140"/>
                    <a:pt x="4045" y="631579"/>
                  </a:cubicBezTo>
                  <a:cubicBezTo>
                    <a:pt x="5331" y="686872"/>
                    <a:pt x="12618" y="742164"/>
                    <a:pt x="21190" y="797028"/>
                  </a:cubicBezTo>
                  <a:cubicBezTo>
                    <a:pt x="37049" y="899898"/>
                    <a:pt x="57623" y="1002340"/>
                    <a:pt x="76912" y="1104781"/>
                  </a:cubicBezTo>
                  <a:cubicBezTo>
                    <a:pt x="84627" y="1145072"/>
                    <a:pt x="85484" y="1186649"/>
                    <a:pt x="91485" y="1227368"/>
                  </a:cubicBezTo>
                  <a:cubicBezTo>
                    <a:pt x="91913" y="1230368"/>
                    <a:pt x="92342" y="1233369"/>
                    <a:pt x="92771" y="1236369"/>
                  </a:cubicBezTo>
                  <a:lnTo>
                    <a:pt x="436099" y="1236369"/>
                  </a:lnTo>
                  <a:lnTo>
                    <a:pt x="511109" y="1161788"/>
                  </a:lnTo>
                  <a:lnTo>
                    <a:pt x="514109" y="1158788"/>
                  </a:lnTo>
                  <a:lnTo>
                    <a:pt x="640982" y="1158788"/>
                  </a:lnTo>
                  <a:cubicBezTo>
                    <a:pt x="641411" y="1154930"/>
                    <a:pt x="641411" y="1151501"/>
                    <a:pt x="641839" y="1147644"/>
                  </a:cubicBezTo>
                  <a:lnTo>
                    <a:pt x="507251" y="1147644"/>
                  </a:lnTo>
                  <a:lnTo>
                    <a:pt x="448529" y="1206794"/>
                  </a:lnTo>
                  <a:cubicBezTo>
                    <a:pt x="445100" y="1210223"/>
                    <a:pt x="439100" y="1210651"/>
                    <a:pt x="435242" y="1207222"/>
                  </a:cubicBezTo>
                  <a:cubicBezTo>
                    <a:pt x="427527" y="1217510"/>
                    <a:pt x="414668" y="1224367"/>
                    <a:pt x="400952" y="1224367"/>
                  </a:cubicBezTo>
                  <a:cubicBezTo>
                    <a:pt x="377378" y="1224367"/>
                    <a:pt x="358090" y="1205508"/>
                    <a:pt x="358090" y="1181934"/>
                  </a:cubicBezTo>
                  <a:cubicBezTo>
                    <a:pt x="358090" y="1158359"/>
                    <a:pt x="376949" y="1138642"/>
                    <a:pt x="400952" y="1138642"/>
                  </a:cubicBezTo>
                  <a:cubicBezTo>
                    <a:pt x="424526" y="1138642"/>
                    <a:pt x="443815" y="1157931"/>
                    <a:pt x="443815" y="1181934"/>
                  </a:cubicBezTo>
                  <a:cubicBezTo>
                    <a:pt x="443815" y="1182791"/>
                    <a:pt x="443815" y="1183220"/>
                    <a:pt x="443815" y="1184077"/>
                  </a:cubicBezTo>
                  <a:lnTo>
                    <a:pt x="496964" y="1130927"/>
                  </a:lnTo>
                  <a:lnTo>
                    <a:pt x="499536" y="1128355"/>
                  </a:lnTo>
                  <a:lnTo>
                    <a:pt x="643125" y="1128355"/>
                  </a:lnTo>
                  <a:cubicBezTo>
                    <a:pt x="643982" y="1117640"/>
                    <a:pt x="644411" y="1107353"/>
                    <a:pt x="645268" y="1096637"/>
                  </a:cubicBezTo>
                  <a:lnTo>
                    <a:pt x="329372" y="1096637"/>
                  </a:lnTo>
                  <a:lnTo>
                    <a:pt x="272365" y="1153644"/>
                  </a:lnTo>
                  <a:cubicBezTo>
                    <a:pt x="279223" y="1161360"/>
                    <a:pt x="283080" y="1170789"/>
                    <a:pt x="283080" y="1181934"/>
                  </a:cubicBezTo>
                  <a:cubicBezTo>
                    <a:pt x="283080" y="1205508"/>
                    <a:pt x="263363" y="1224367"/>
                    <a:pt x="239789" y="1224367"/>
                  </a:cubicBezTo>
                  <a:cubicBezTo>
                    <a:pt x="216215" y="1224367"/>
                    <a:pt x="196927" y="1205508"/>
                    <a:pt x="196927" y="1181934"/>
                  </a:cubicBezTo>
                  <a:cubicBezTo>
                    <a:pt x="196927" y="1158359"/>
                    <a:pt x="215786" y="1138642"/>
                    <a:pt x="239789" y="1138642"/>
                  </a:cubicBezTo>
                  <a:cubicBezTo>
                    <a:pt x="245361" y="1138642"/>
                    <a:pt x="250933" y="1139928"/>
                    <a:pt x="255648" y="1141643"/>
                  </a:cubicBezTo>
                  <a:lnTo>
                    <a:pt x="316942" y="1078635"/>
                  </a:lnTo>
                  <a:lnTo>
                    <a:pt x="319942" y="1076063"/>
                  </a:lnTo>
                  <a:lnTo>
                    <a:pt x="645268" y="1076063"/>
                  </a:lnTo>
                  <a:cubicBezTo>
                    <a:pt x="646554" y="1058490"/>
                    <a:pt x="647412" y="1040487"/>
                    <a:pt x="648697" y="1022914"/>
                  </a:cubicBezTo>
                  <a:lnTo>
                    <a:pt x="616550" y="1022914"/>
                  </a:lnTo>
                  <a:cubicBezTo>
                    <a:pt x="609692" y="1037487"/>
                    <a:pt x="595119" y="1047345"/>
                    <a:pt x="577974" y="1047345"/>
                  </a:cubicBezTo>
                  <a:cubicBezTo>
                    <a:pt x="554400" y="1047345"/>
                    <a:pt x="535540" y="1028486"/>
                    <a:pt x="535540" y="1004483"/>
                  </a:cubicBezTo>
                  <a:cubicBezTo>
                    <a:pt x="535540" y="980480"/>
                    <a:pt x="554400" y="961192"/>
                    <a:pt x="577974" y="961192"/>
                  </a:cubicBezTo>
                  <a:cubicBezTo>
                    <a:pt x="601120" y="961192"/>
                    <a:pt x="620408" y="980051"/>
                    <a:pt x="621265" y="1003197"/>
                  </a:cubicBezTo>
                  <a:lnTo>
                    <a:pt x="650412" y="1003197"/>
                  </a:lnTo>
                  <a:cubicBezTo>
                    <a:pt x="651698" y="979623"/>
                    <a:pt x="652555" y="956048"/>
                    <a:pt x="653841" y="932474"/>
                  </a:cubicBezTo>
                  <a:lnTo>
                    <a:pt x="539827" y="932474"/>
                  </a:lnTo>
                  <a:lnTo>
                    <a:pt x="435242" y="1037058"/>
                  </a:lnTo>
                  <a:cubicBezTo>
                    <a:pt x="433956" y="1038344"/>
                    <a:pt x="432242" y="1039201"/>
                    <a:pt x="430956" y="1039630"/>
                  </a:cubicBezTo>
                  <a:cubicBezTo>
                    <a:pt x="424098" y="1044345"/>
                    <a:pt x="415525" y="1047345"/>
                    <a:pt x="406524" y="1047345"/>
                  </a:cubicBezTo>
                  <a:cubicBezTo>
                    <a:pt x="382950" y="1047345"/>
                    <a:pt x="363662" y="1028486"/>
                    <a:pt x="363662" y="1004483"/>
                  </a:cubicBezTo>
                  <a:cubicBezTo>
                    <a:pt x="363662" y="980480"/>
                    <a:pt x="382950" y="961192"/>
                    <a:pt x="406524" y="961192"/>
                  </a:cubicBezTo>
                  <a:cubicBezTo>
                    <a:pt x="427098" y="961192"/>
                    <a:pt x="444672" y="976193"/>
                    <a:pt x="448529" y="995482"/>
                  </a:cubicBezTo>
                  <a:lnTo>
                    <a:pt x="529111" y="915757"/>
                  </a:lnTo>
                  <a:lnTo>
                    <a:pt x="532111" y="912757"/>
                  </a:lnTo>
                  <a:lnTo>
                    <a:pt x="655127" y="912757"/>
                  </a:lnTo>
                  <a:cubicBezTo>
                    <a:pt x="655984" y="891326"/>
                    <a:pt x="656841" y="869895"/>
                    <a:pt x="657698" y="848463"/>
                  </a:cubicBezTo>
                  <a:lnTo>
                    <a:pt x="620837" y="848463"/>
                  </a:lnTo>
                  <a:cubicBezTo>
                    <a:pt x="615265" y="866037"/>
                    <a:pt x="599405" y="878896"/>
                    <a:pt x="580117" y="878896"/>
                  </a:cubicBezTo>
                  <a:cubicBezTo>
                    <a:pt x="556543" y="878896"/>
                    <a:pt x="536826" y="859608"/>
                    <a:pt x="536826" y="836033"/>
                  </a:cubicBezTo>
                  <a:cubicBezTo>
                    <a:pt x="536826" y="812459"/>
                    <a:pt x="556543" y="793171"/>
                    <a:pt x="580117" y="793171"/>
                  </a:cubicBezTo>
                  <a:cubicBezTo>
                    <a:pt x="601549" y="793171"/>
                    <a:pt x="619122" y="808601"/>
                    <a:pt x="622551" y="828747"/>
                  </a:cubicBezTo>
                  <a:lnTo>
                    <a:pt x="658127" y="828747"/>
                  </a:lnTo>
                  <a:cubicBezTo>
                    <a:pt x="658556" y="811602"/>
                    <a:pt x="658556" y="794457"/>
                    <a:pt x="658556" y="777740"/>
                  </a:cubicBezTo>
                  <a:cubicBezTo>
                    <a:pt x="658556" y="772168"/>
                    <a:pt x="658556" y="766596"/>
                    <a:pt x="658127" y="761024"/>
                  </a:cubicBezTo>
                  <a:lnTo>
                    <a:pt x="529111" y="761024"/>
                  </a:lnTo>
                  <a:close/>
                </a:path>
              </a:pathLst>
            </a:custGeom>
            <a:solidFill>
              <a:schemeClr val="accent1"/>
            </a:solidFill>
            <a:ln w="9360">
              <a:noFill/>
            </a:ln>
          </p:spPr>
          <p:style>
            <a:lnRef idx="0"/>
            <a:fillRef idx="0"/>
            <a:effectRef idx="0"/>
            <a:fontRef idx="minor"/>
          </p:style>
        </p:sp>
        <p:sp>
          <p:nvSpPr>
            <p:cNvPr id="605" name="CustomShape 92"/>
            <p:cNvSpPr/>
            <p:nvPr/>
          </p:nvSpPr>
          <p:spPr>
            <a:xfrm flipH="1">
              <a:off x="9286560" y="3739680"/>
              <a:ext cx="6840" cy="6840"/>
            </a:xfrm>
            <a:custGeom>
              <a:avLst/>
              <a:gdLst/>
              <a:ahLst/>
              <a:rect l="l" t="t" r="r" b="b"/>
              <a:pathLst>
                <a:path w="8572" h="8572">
                  <a:moveTo>
                    <a:pt x="4501" y="5786"/>
                  </a:moveTo>
                  <a:lnTo>
                    <a:pt x="7072" y="3215"/>
                  </a:lnTo>
                  <a:lnTo>
                    <a:pt x="3215" y="3215"/>
                  </a:lnTo>
                  <a:cubicBezTo>
                    <a:pt x="3643" y="4072"/>
                    <a:pt x="4072" y="4929"/>
                    <a:pt x="4501" y="5786"/>
                  </a:cubicBezTo>
                  <a:close/>
                </a:path>
              </a:pathLst>
            </a:custGeom>
            <a:solidFill>
              <a:schemeClr val="accent1"/>
            </a:solidFill>
            <a:ln w="9360">
              <a:noFill/>
            </a:ln>
          </p:spPr>
          <p:style>
            <a:lnRef idx="0"/>
            <a:fillRef idx="0"/>
            <a:effectRef idx="0"/>
            <a:fontRef idx="minor"/>
          </p:style>
        </p:sp>
        <p:sp>
          <p:nvSpPr>
            <p:cNvPr id="606" name="CustomShape 93"/>
            <p:cNvSpPr/>
            <p:nvPr/>
          </p:nvSpPr>
          <p:spPr>
            <a:xfrm flipH="1">
              <a:off x="9433440" y="4111920"/>
              <a:ext cx="452880" cy="137880"/>
            </a:xfrm>
            <a:custGeom>
              <a:avLst/>
              <a:gdLst/>
              <a:ahLst/>
              <a:rect l="l" t="t" r="r" b="b"/>
              <a:pathLst>
                <a:path w="548640" h="167163">
                  <a:moveTo>
                    <a:pt x="353830" y="77796"/>
                  </a:moveTo>
                  <a:lnTo>
                    <a:pt x="353830" y="77796"/>
                  </a:lnTo>
                  <a:lnTo>
                    <a:pt x="350830" y="80796"/>
                  </a:lnTo>
                  <a:lnTo>
                    <a:pt x="3215" y="80796"/>
                  </a:lnTo>
                  <a:cubicBezTo>
                    <a:pt x="9644" y="109085"/>
                    <a:pt x="19931" y="136517"/>
                    <a:pt x="30218" y="163949"/>
                  </a:cubicBezTo>
                  <a:lnTo>
                    <a:pt x="314825" y="163949"/>
                  </a:lnTo>
                  <a:lnTo>
                    <a:pt x="441698" y="37505"/>
                  </a:lnTo>
                  <a:lnTo>
                    <a:pt x="444270" y="34933"/>
                  </a:lnTo>
                  <a:lnTo>
                    <a:pt x="543711" y="34933"/>
                  </a:lnTo>
                  <a:cubicBezTo>
                    <a:pt x="544568" y="24217"/>
                    <a:pt x="545425" y="13930"/>
                    <a:pt x="545854" y="3215"/>
                  </a:cubicBezTo>
                  <a:lnTo>
                    <a:pt x="428411" y="3215"/>
                  </a:lnTo>
                  <a:lnTo>
                    <a:pt x="353830" y="77796"/>
                  </a:lnTo>
                  <a:close/>
                </a:path>
              </a:pathLst>
            </a:custGeom>
            <a:solidFill>
              <a:schemeClr val="accent1"/>
            </a:solidFill>
            <a:ln w="9360">
              <a:noFill/>
            </a:ln>
          </p:spPr>
          <p:style>
            <a:lnRef idx="0"/>
            <a:fillRef idx="0"/>
            <a:effectRef idx="0"/>
            <a:fontRef idx="minor"/>
          </p:style>
        </p:sp>
        <p:sp>
          <p:nvSpPr>
            <p:cNvPr id="607" name="CustomShape 94"/>
            <p:cNvSpPr/>
            <p:nvPr/>
          </p:nvSpPr>
          <p:spPr>
            <a:xfrm flipH="1">
              <a:off x="8837280" y="3096000"/>
              <a:ext cx="484560" cy="622800"/>
            </a:xfrm>
            <a:custGeom>
              <a:avLst/>
              <a:gdLst/>
              <a:ahLst/>
              <a:rect l="l" t="t" r="r" b="b"/>
              <a:pathLst>
                <a:path w="587216" h="754380">
                  <a:moveTo>
                    <a:pt x="461415" y="293822"/>
                  </a:moveTo>
                  <a:lnTo>
                    <a:pt x="461415" y="293822"/>
                  </a:lnTo>
                  <a:cubicBezTo>
                    <a:pt x="443841" y="310539"/>
                    <a:pt x="420267" y="333684"/>
                    <a:pt x="392835" y="361117"/>
                  </a:cubicBezTo>
                  <a:cubicBezTo>
                    <a:pt x="337542" y="415981"/>
                    <a:pt x="265962" y="487989"/>
                    <a:pt x="195239" y="559141"/>
                  </a:cubicBezTo>
                  <a:cubicBezTo>
                    <a:pt x="141232" y="613577"/>
                    <a:pt x="89368" y="666298"/>
                    <a:pt x="44791" y="711732"/>
                  </a:cubicBezTo>
                  <a:cubicBezTo>
                    <a:pt x="53364" y="725448"/>
                    <a:pt x="61508" y="739592"/>
                    <a:pt x="70080" y="753308"/>
                  </a:cubicBezTo>
                  <a:lnTo>
                    <a:pt x="289536" y="533852"/>
                  </a:lnTo>
                  <a:lnTo>
                    <a:pt x="307110" y="469130"/>
                  </a:lnTo>
                  <a:lnTo>
                    <a:pt x="307538" y="466558"/>
                  </a:lnTo>
                  <a:lnTo>
                    <a:pt x="585716" y="188381"/>
                  </a:lnTo>
                  <a:cubicBezTo>
                    <a:pt x="570714" y="140375"/>
                    <a:pt x="565142" y="89368"/>
                    <a:pt x="562570" y="39219"/>
                  </a:cubicBezTo>
                  <a:cubicBezTo>
                    <a:pt x="561713" y="27218"/>
                    <a:pt x="561285" y="15216"/>
                    <a:pt x="561285" y="3215"/>
                  </a:cubicBezTo>
                  <a:lnTo>
                    <a:pt x="462272" y="102227"/>
                  </a:lnTo>
                  <a:lnTo>
                    <a:pt x="462701" y="224814"/>
                  </a:lnTo>
                  <a:lnTo>
                    <a:pt x="462701" y="229100"/>
                  </a:lnTo>
                  <a:lnTo>
                    <a:pt x="285679" y="406122"/>
                  </a:lnTo>
                  <a:lnTo>
                    <a:pt x="281392" y="406122"/>
                  </a:lnTo>
                  <a:lnTo>
                    <a:pt x="243245" y="406122"/>
                  </a:lnTo>
                  <a:lnTo>
                    <a:pt x="3215" y="646152"/>
                  </a:lnTo>
                  <a:cubicBezTo>
                    <a:pt x="13930" y="662011"/>
                    <a:pt x="24217" y="678299"/>
                    <a:pt x="34504" y="694587"/>
                  </a:cubicBezTo>
                  <a:cubicBezTo>
                    <a:pt x="78653" y="649581"/>
                    <a:pt x="130088" y="597718"/>
                    <a:pt x="181523" y="545425"/>
                  </a:cubicBezTo>
                  <a:cubicBezTo>
                    <a:pt x="252246" y="473845"/>
                    <a:pt x="323826" y="402264"/>
                    <a:pt x="379548" y="346972"/>
                  </a:cubicBezTo>
                  <a:cubicBezTo>
                    <a:pt x="407408" y="319540"/>
                    <a:pt x="430983" y="295966"/>
                    <a:pt x="448556" y="279249"/>
                  </a:cubicBezTo>
                  <a:cubicBezTo>
                    <a:pt x="457129" y="270677"/>
                    <a:pt x="464844" y="264247"/>
                    <a:pt x="469987" y="259104"/>
                  </a:cubicBezTo>
                  <a:cubicBezTo>
                    <a:pt x="475560" y="253960"/>
                    <a:pt x="478131" y="251388"/>
                    <a:pt x="482418" y="248817"/>
                  </a:cubicBezTo>
                  <a:cubicBezTo>
                    <a:pt x="483703" y="247959"/>
                    <a:pt x="487132" y="242816"/>
                    <a:pt x="487990" y="232958"/>
                  </a:cubicBezTo>
                  <a:cubicBezTo>
                    <a:pt x="488847" y="223099"/>
                    <a:pt x="488418" y="209812"/>
                    <a:pt x="486704" y="196953"/>
                  </a:cubicBezTo>
                  <a:cubicBezTo>
                    <a:pt x="483703" y="171236"/>
                    <a:pt x="477703" y="147233"/>
                    <a:pt x="477703" y="147233"/>
                  </a:cubicBezTo>
                  <a:cubicBezTo>
                    <a:pt x="477274" y="145089"/>
                    <a:pt x="477703" y="142946"/>
                    <a:pt x="478560" y="140803"/>
                  </a:cubicBezTo>
                  <a:cubicBezTo>
                    <a:pt x="475560" y="127087"/>
                    <a:pt x="479417" y="112085"/>
                    <a:pt x="490133" y="101798"/>
                  </a:cubicBezTo>
                  <a:cubicBezTo>
                    <a:pt x="506849" y="85082"/>
                    <a:pt x="534281" y="85082"/>
                    <a:pt x="550998" y="101798"/>
                  </a:cubicBezTo>
                  <a:cubicBezTo>
                    <a:pt x="567714" y="118515"/>
                    <a:pt x="567714" y="145518"/>
                    <a:pt x="550998" y="162663"/>
                  </a:cubicBezTo>
                  <a:cubicBezTo>
                    <a:pt x="538139" y="175522"/>
                    <a:pt x="518851" y="178522"/>
                    <a:pt x="502992" y="171236"/>
                  </a:cubicBezTo>
                  <a:cubicBezTo>
                    <a:pt x="504277" y="178522"/>
                    <a:pt x="505563" y="186666"/>
                    <a:pt x="506420" y="194810"/>
                  </a:cubicBezTo>
                  <a:cubicBezTo>
                    <a:pt x="508135" y="208526"/>
                    <a:pt x="508564" y="222671"/>
                    <a:pt x="507278" y="235101"/>
                  </a:cubicBezTo>
                  <a:cubicBezTo>
                    <a:pt x="505992" y="247531"/>
                    <a:pt x="502992" y="259961"/>
                    <a:pt x="492276" y="265962"/>
                  </a:cubicBezTo>
                  <a:cubicBezTo>
                    <a:pt x="493562" y="265533"/>
                    <a:pt x="488847" y="268962"/>
                    <a:pt x="483275" y="273677"/>
                  </a:cubicBezTo>
                  <a:cubicBezTo>
                    <a:pt x="477703" y="278821"/>
                    <a:pt x="470416" y="285250"/>
                    <a:pt x="461415" y="293822"/>
                  </a:cubicBezTo>
                  <a:close/>
                </a:path>
              </a:pathLst>
            </a:custGeom>
            <a:solidFill>
              <a:schemeClr val="accent1"/>
            </a:solidFill>
            <a:ln w="9360">
              <a:noFill/>
            </a:ln>
          </p:spPr>
          <p:style>
            <a:lnRef idx="0"/>
            <a:fillRef idx="0"/>
            <a:effectRef idx="0"/>
            <a:fontRef idx="minor"/>
          </p:style>
        </p:sp>
        <p:sp>
          <p:nvSpPr>
            <p:cNvPr id="608" name="CustomShape 95"/>
            <p:cNvSpPr/>
            <p:nvPr/>
          </p:nvSpPr>
          <p:spPr>
            <a:xfrm flipH="1">
              <a:off x="9285840" y="3694680"/>
              <a:ext cx="24480" cy="24480"/>
            </a:xfrm>
            <a:custGeom>
              <a:avLst/>
              <a:gdLst/>
              <a:ahLst/>
              <a:rect l="l" t="t" r="r" b="b"/>
              <a:pathLst>
                <a:path w="30003" h="30003">
                  <a:moveTo>
                    <a:pt x="3215" y="14788"/>
                  </a:moveTo>
                  <a:cubicBezTo>
                    <a:pt x="5358" y="19502"/>
                    <a:pt x="7072" y="23789"/>
                    <a:pt x="9215" y="28504"/>
                  </a:cubicBezTo>
                  <a:lnTo>
                    <a:pt x="26789" y="28504"/>
                  </a:lnTo>
                  <a:lnTo>
                    <a:pt x="28932" y="26361"/>
                  </a:lnTo>
                  <a:cubicBezTo>
                    <a:pt x="24217" y="18645"/>
                    <a:pt x="19502" y="10930"/>
                    <a:pt x="14787" y="3215"/>
                  </a:cubicBezTo>
                  <a:cubicBezTo>
                    <a:pt x="10930" y="6644"/>
                    <a:pt x="7072" y="10501"/>
                    <a:pt x="3215" y="14788"/>
                  </a:cubicBezTo>
                  <a:close/>
                </a:path>
              </a:pathLst>
            </a:custGeom>
            <a:solidFill>
              <a:schemeClr val="accent1"/>
            </a:solidFill>
            <a:ln w="9360">
              <a:noFill/>
            </a:ln>
          </p:spPr>
          <p:style>
            <a:lnRef idx="0"/>
            <a:fillRef idx="0"/>
            <a:effectRef idx="0"/>
            <a:fontRef idx="minor"/>
          </p:style>
        </p:sp>
        <p:sp>
          <p:nvSpPr>
            <p:cNvPr id="609" name="CustomShape 96"/>
            <p:cNvSpPr/>
            <p:nvPr/>
          </p:nvSpPr>
          <p:spPr>
            <a:xfrm flipH="1">
              <a:off x="9465840" y="4818600"/>
              <a:ext cx="378360" cy="417600"/>
            </a:xfrm>
            <a:custGeom>
              <a:avLst/>
              <a:gdLst/>
              <a:ahLst/>
              <a:rect l="l" t="t" r="r" b="b"/>
              <a:pathLst>
                <a:path w="458628" h="505777">
                  <a:moveTo>
                    <a:pt x="385961" y="350830"/>
                  </a:moveTo>
                  <a:cubicBezTo>
                    <a:pt x="385961" y="327256"/>
                    <a:pt x="405249" y="307967"/>
                    <a:pt x="428823" y="307967"/>
                  </a:cubicBezTo>
                  <a:cubicBezTo>
                    <a:pt x="439539" y="307967"/>
                    <a:pt x="448968" y="311825"/>
                    <a:pt x="456255" y="318254"/>
                  </a:cubicBezTo>
                  <a:cubicBezTo>
                    <a:pt x="454969" y="302395"/>
                    <a:pt x="452826" y="286536"/>
                    <a:pt x="450683" y="270677"/>
                  </a:cubicBezTo>
                  <a:lnTo>
                    <a:pt x="396676" y="270677"/>
                  </a:lnTo>
                  <a:lnTo>
                    <a:pt x="303664" y="363689"/>
                  </a:lnTo>
                  <a:cubicBezTo>
                    <a:pt x="302379" y="365403"/>
                    <a:pt x="300236" y="366260"/>
                    <a:pt x="298092" y="366689"/>
                  </a:cubicBezTo>
                  <a:cubicBezTo>
                    <a:pt x="292949" y="384691"/>
                    <a:pt x="276661" y="398407"/>
                    <a:pt x="256944" y="398407"/>
                  </a:cubicBezTo>
                  <a:cubicBezTo>
                    <a:pt x="233370" y="398407"/>
                    <a:pt x="214082" y="378691"/>
                    <a:pt x="214082" y="355116"/>
                  </a:cubicBezTo>
                  <a:cubicBezTo>
                    <a:pt x="214082" y="331542"/>
                    <a:pt x="232941" y="312254"/>
                    <a:pt x="256944" y="312254"/>
                  </a:cubicBezTo>
                  <a:cubicBezTo>
                    <a:pt x="276233" y="312254"/>
                    <a:pt x="292092" y="324683"/>
                    <a:pt x="297664" y="341828"/>
                  </a:cubicBezTo>
                  <a:lnTo>
                    <a:pt x="385532" y="253960"/>
                  </a:lnTo>
                  <a:lnTo>
                    <a:pt x="388532" y="251389"/>
                  </a:lnTo>
                  <a:lnTo>
                    <a:pt x="447683" y="251389"/>
                  </a:lnTo>
                  <a:cubicBezTo>
                    <a:pt x="445968" y="240245"/>
                    <a:pt x="443825" y="228672"/>
                    <a:pt x="441682" y="217527"/>
                  </a:cubicBezTo>
                  <a:cubicBezTo>
                    <a:pt x="439539" y="217956"/>
                    <a:pt x="437396" y="217956"/>
                    <a:pt x="435252" y="217956"/>
                  </a:cubicBezTo>
                  <a:cubicBezTo>
                    <a:pt x="411678" y="217956"/>
                    <a:pt x="392819" y="199097"/>
                    <a:pt x="392819" y="175094"/>
                  </a:cubicBezTo>
                  <a:cubicBezTo>
                    <a:pt x="392819" y="155377"/>
                    <a:pt x="405677" y="139089"/>
                    <a:pt x="423680" y="133945"/>
                  </a:cubicBezTo>
                  <a:cubicBezTo>
                    <a:pt x="421965" y="126230"/>
                    <a:pt x="420251" y="118943"/>
                    <a:pt x="418536" y="111229"/>
                  </a:cubicBezTo>
                  <a:cubicBezTo>
                    <a:pt x="417250" y="105656"/>
                    <a:pt x="415964" y="99655"/>
                    <a:pt x="414678" y="94084"/>
                  </a:cubicBezTo>
                  <a:lnTo>
                    <a:pt x="412964" y="94084"/>
                  </a:lnTo>
                  <a:lnTo>
                    <a:pt x="366672" y="140375"/>
                  </a:lnTo>
                  <a:lnTo>
                    <a:pt x="366672" y="230386"/>
                  </a:lnTo>
                  <a:lnTo>
                    <a:pt x="363672" y="232958"/>
                  </a:lnTo>
                  <a:lnTo>
                    <a:pt x="322095" y="274535"/>
                  </a:lnTo>
                  <a:lnTo>
                    <a:pt x="319524" y="277535"/>
                  </a:lnTo>
                  <a:lnTo>
                    <a:pt x="176363" y="277535"/>
                  </a:lnTo>
                  <a:lnTo>
                    <a:pt x="173362" y="274535"/>
                  </a:lnTo>
                  <a:lnTo>
                    <a:pt x="113784" y="215384"/>
                  </a:lnTo>
                  <a:cubicBezTo>
                    <a:pt x="109069" y="217099"/>
                    <a:pt x="103925" y="217956"/>
                    <a:pt x="98782" y="217956"/>
                  </a:cubicBezTo>
                  <a:cubicBezTo>
                    <a:pt x="75207" y="217956"/>
                    <a:pt x="55919" y="199097"/>
                    <a:pt x="55919" y="175094"/>
                  </a:cubicBezTo>
                  <a:cubicBezTo>
                    <a:pt x="55919" y="151090"/>
                    <a:pt x="75207" y="132231"/>
                    <a:pt x="98782" y="132231"/>
                  </a:cubicBezTo>
                  <a:cubicBezTo>
                    <a:pt x="122356" y="132231"/>
                    <a:pt x="141644" y="151519"/>
                    <a:pt x="141644" y="175094"/>
                  </a:cubicBezTo>
                  <a:cubicBezTo>
                    <a:pt x="141644" y="186238"/>
                    <a:pt x="136929" y="196096"/>
                    <a:pt x="130071" y="203811"/>
                  </a:cubicBezTo>
                  <a:lnTo>
                    <a:pt x="184078" y="257818"/>
                  </a:lnTo>
                  <a:lnTo>
                    <a:pt x="311380" y="257818"/>
                  </a:lnTo>
                  <a:lnTo>
                    <a:pt x="347384" y="221813"/>
                  </a:lnTo>
                  <a:lnTo>
                    <a:pt x="347384" y="132231"/>
                  </a:lnTo>
                  <a:lnTo>
                    <a:pt x="349956" y="129659"/>
                  </a:lnTo>
                  <a:lnTo>
                    <a:pt x="402677" y="77367"/>
                  </a:lnTo>
                  <a:lnTo>
                    <a:pt x="405249" y="74795"/>
                  </a:lnTo>
                  <a:lnTo>
                    <a:pt x="411678" y="74795"/>
                  </a:lnTo>
                  <a:cubicBezTo>
                    <a:pt x="409964" y="63222"/>
                    <a:pt x="409106" y="51650"/>
                    <a:pt x="407820" y="39648"/>
                  </a:cubicBezTo>
                  <a:lnTo>
                    <a:pt x="394962" y="39648"/>
                  </a:lnTo>
                  <a:lnTo>
                    <a:pt x="289091" y="145090"/>
                  </a:lnTo>
                  <a:cubicBezTo>
                    <a:pt x="299378" y="152805"/>
                    <a:pt x="306236" y="165235"/>
                    <a:pt x="306236" y="179380"/>
                  </a:cubicBezTo>
                  <a:cubicBezTo>
                    <a:pt x="306236" y="202954"/>
                    <a:pt x="287377" y="222242"/>
                    <a:pt x="263374" y="222242"/>
                  </a:cubicBezTo>
                  <a:cubicBezTo>
                    <a:pt x="239371" y="222242"/>
                    <a:pt x="220511" y="203383"/>
                    <a:pt x="220511" y="179380"/>
                  </a:cubicBezTo>
                  <a:cubicBezTo>
                    <a:pt x="220511" y="155377"/>
                    <a:pt x="239799" y="136517"/>
                    <a:pt x="263374" y="136517"/>
                  </a:cubicBezTo>
                  <a:cubicBezTo>
                    <a:pt x="265517" y="136517"/>
                    <a:pt x="267660" y="136517"/>
                    <a:pt x="269803" y="136946"/>
                  </a:cubicBezTo>
                  <a:lnTo>
                    <a:pt x="383817" y="22932"/>
                  </a:lnTo>
                  <a:lnTo>
                    <a:pt x="386389" y="20360"/>
                  </a:lnTo>
                  <a:lnTo>
                    <a:pt x="405677" y="20360"/>
                  </a:lnTo>
                  <a:cubicBezTo>
                    <a:pt x="405249" y="14788"/>
                    <a:pt x="404391" y="8787"/>
                    <a:pt x="403963" y="3215"/>
                  </a:cubicBezTo>
                  <a:lnTo>
                    <a:pt x="381674" y="3215"/>
                  </a:lnTo>
                  <a:lnTo>
                    <a:pt x="294663" y="90226"/>
                  </a:lnTo>
                  <a:lnTo>
                    <a:pt x="291663" y="92797"/>
                  </a:lnTo>
                  <a:lnTo>
                    <a:pt x="12200" y="92797"/>
                  </a:lnTo>
                  <a:cubicBezTo>
                    <a:pt x="6627" y="146376"/>
                    <a:pt x="1055" y="199525"/>
                    <a:pt x="4056" y="253532"/>
                  </a:cubicBezTo>
                  <a:cubicBezTo>
                    <a:pt x="5341" y="296823"/>
                    <a:pt x="13057" y="339257"/>
                    <a:pt x="20343" y="381691"/>
                  </a:cubicBezTo>
                  <a:cubicBezTo>
                    <a:pt x="27630" y="423267"/>
                    <a:pt x="35774" y="464416"/>
                    <a:pt x="43489" y="505992"/>
                  </a:cubicBezTo>
                  <a:lnTo>
                    <a:pt x="64492" y="484989"/>
                  </a:lnTo>
                  <a:lnTo>
                    <a:pt x="73064" y="476417"/>
                  </a:lnTo>
                  <a:lnTo>
                    <a:pt x="449826" y="476417"/>
                  </a:lnTo>
                  <a:cubicBezTo>
                    <a:pt x="450254" y="472131"/>
                    <a:pt x="451112" y="467844"/>
                    <a:pt x="451540" y="463558"/>
                  </a:cubicBezTo>
                  <a:cubicBezTo>
                    <a:pt x="451969" y="459700"/>
                    <a:pt x="452397" y="455843"/>
                    <a:pt x="452826" y="451985"/>
                  </a:cubicBezTo>
                  <a:lnTo>
                    <a:pt x="171648" y="451985"/>
                  </a:lnTo>
                  <a:lnTo>
                    <a:pt x="166076" y="446413"/>
                  </a:lnTo>
                  <a:lnTo>
                    <a:pt x="110783" y="390692"/>
                  </a:lnTo>
                  <a:cubicBezTo>
                    <a:pt x="105211" y="393263"/>
                    <a:pt x="99210" y="394978"/>
                    <a:pt x="92352" y="394978"/>
                  </a:cubicBezTo>
                  <a:cubicBezTo>
                    <a:pt x="68778" y="394978"/>
                    <a:pt x="49061" y="375261"/>
                    <a:pt x="49061" y="351687"/>
                  </a:cubicBezTo>
                  <a:cubicBezTo>
                    <a:pt x="49061" y="328113"/>
                    <a:pt x="68349" y="308825"/>
                    <a:pt x="92352" y="308825"/>
                  </a:cubicBezTo>
                  <a:cubicBezTo>
                    <a:pt x="115927" y="308825"/>
                    <a:pt x="135644" y="328113"/>
                    <a:pt x="135644" y="351687"/>
                  </a:cubicBezTo>
                  <a:cubicBezTo>
                    <a:pt x="135644" y="354259"/>
                    <a:pt x="135215" y="356830"/>
                    <a:pt x="134786" y="359402"/>
                  </a:cubicBezTo>
                  <a:lnTo>
                    <a:pt x="188364" y="412552"/>
                  </a:lnTo>
                  <a:lnTo>
                    <a:pt x="456684" y="412552"/>
                  </a:lnTo>
                  <a:cubicBezTo>
                    <a:pt x="457541" y="402694"/>
                    <a:pt x="458398" y="392406"/>
                    <a:pt x="458827" y="382548"/>
                  </a:cubicBezTo>
                  <a:cubicBezTo>
                    <a:pt x="451112" y="390263"/>
                    <a:pt x="440825" y="394978"/>
                    <a:pt x="429252" y="394978"/>
                  </a:cubicBezTo>
                  <a:cubicBezTo>
                    <a:pt x="405249" y="394121"/>
                    <a:pt x="385961" y="374404"/>
                    <a:pt x="385961" y="350830"/>
                  </a:cubicBezTo>
                  <a:close/>
                </a:path>
              </a:pathLst>
            </a:custGeom>
            <a:solidFill>
              <a:schemeClr val="accent1"/>
            </a:solidFill>
            <a:ln w="9360">
              <a:noFill/>
            </a:ln>
          </p:spPr>
          <p:style>
            <a:lnRef idx="0"/>
            <a:fillRef idx="0"/>
            <a:effectRef idx="0"/>
            <a:fontRef idx="minor"/>
          </p:style>
        </p:sp>
        <p:sp>
          <p:nvSpPr>
            <p:cNvPr id="610" name="CustomShape 97"/>
            <p:cNvSpPr/>
            <p:nvPr/>
          </p:nvSpPr>
          <p:spPr>
            <a:xfrm flipH="1">
              <a:off x="9262440" y="3742920"/>
              <a:ext cx="17280" cy="10440"/>
            </a:xfrm>
            <a:custGeom>
              <a:avLst/>
              <a:gdLst/>
              <a:ahLst/>
              <a:rect l="l" t="t" r="r" b="b"/>
              <a:pathLst>
                <a:path w="21431" h="12858">
                  <a:moveTo>
                    <a:pt x="13502" y="3215"/>
                  </a:moveTo>
                  <a:lnTo>
                    <a:pt x="3215" y="13502"/>
                  </a:lnTo>
                  <a:lnTo>
                    <a:pt x="19503" y="13502"/>
                  </a:lnTo>
                  <a:cubicBezTo>
                    <a:pt x="17359" y="10073"/>
                    <a:pt x="15216" y="6644"/>
                    <a:pt x="13502" y="3215"/>
                  </a:cubicBezTo>
                  <a:close/>
                </a:path>
              </a:pathLst>
            </a:custGeom>
            <a:solidFill>
              <a:schemeClr val="accent1"/>
            </a:solidFill>
            <a:ln w="9360">
              <a:noFill/>
            </a:ln>
          </p:spPr>
          <p:style>
            <a:lnRef idx="0"/>
            <a:fillRef idx="0"/>
            <a:effectRef idx="0"/>
            <a:fontRef idx="minor"/>
          </p:style>
        </p:sp>
        <p:sp>
          <p:nvSpPr>
            <p:cNvPr id="611" name="CustomShape 98"/>
            <p:cNvSpPr/>
            <p:nvPr/>
          </p:nvSpPr>
          <p:spPr>
            <a:xfrm flipH="1">
              <a:off x="9797040" y="529056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612" name="CustomShape 99"/>
            <p:cNvSpPr/>
            <p:nvPr/>
          </p:nvSpPr>
          <p:spPr>
            <a:xfrm flipH="1">
              <a:off x="9479160" y="5257800"/>
              <a:ext cx="321840" cy="183600"/>
            </a:xfrm>
            <a:custGeom>
              <a:avLst/>
              <a:gdLst/>
              <a:ahLst/>
              <a:rect l="l" t="t" r="r" b="b"/>
              <a:pathLst>
                <a:path w="390048" h="222885">
                  <a:moveTo>
                    <a:pt x="3215" y="43077"/>
                  </a:moveTo>
                  <a:cubicBezTo>
                    <a:pt x="8358" y="68366"/>
                    <a:pt x="13502" y="93655"/>
                    <a:pt x="18645" y="118943"/>
                  </a:cubicBezTo>
                  <a:cubicBezTo>
                    <a:pt x="25075" y="115086"/>
                    <a:pt x="32790" y="112514"/>
                    <a:pt x="41362" y="112514"/>
                  </a:cubicBezTo>
                  <a:cubicBezTo>
                    <a:pt x="64937" y="112514"/>
                    <a:pt x="84225" y="131374"/>
                    <a:pt x="84225" y="155377"/>
                  </a:cubicBezTo>
                  <a:cubicBezTo>
                    <a:pt x="84225" y="162235"/>
                    <a:pt x="82510" y="168664"/>
                    <a:pt x="79939" y="174236"/>
                  </a:cubicBezTo>
                  <a:lnTo>
                    <a:pt x="127516" y="221813"/>
                  </a:lnTo>
                  <a:lnTo>
                    <a:pt x="352115" y="221813"/>
                  </a:lnTo>
                  <a:cubicBezTo>
                    <a:pt x="353830" y="211955"/>
                    <a:pt x="355544" y="202525"/>
                    <a:pt x="356830" y="192667"/>
                  </a:cubicBezTo>
                  <a:cubicBezTo>
                    <a:pt x="343543" y="185380"/>
                    <a:pt x="334970" y="171236"/>
                    <a:pt x="334970" y="155377"/>
                  </a:cubicBezTo>
                  <a:cubicBezTo>
                    <a:pt x="334970" y="134374"/>
                    <a:pt x="349972" y="116800"/>
                    <a:pt x="370118" y="113372"/>
                  </a:cubicBezTo>
                  <a:cubicBezTo>
                    <a:pt x="371832" y="104371"/>
                    <a:pt x="373118" y="94941"/>
                    <a:pt x="374833" y="85940"/>
                  </a:cubicBezTo>
                  <a:lnTo>
                    <a:pt x="309682" y="85940"/>
                  </a:lnTo>
                  <a:lnTo>
                    <a:pt x="247102" y="148519"/>
                  </a:lnTo>
                  <a:cubicBezTo>
                    <a:pt x="247960" y="151948"/>
                    <a:pt x="248817" y="155806"/>
                    <a:pt x="248817" y="159663"/>
                  </a:cubicBezTo>
                  <a:cubicBezTo>
                    <a:pt x="248817" y="183237"/>
                    <a:pt x="229100" y="202525"/>
                    <a:pt x="205526" y="202525"/>
                  </a:cubicBezTo>
                  <a:cubicBezTo>
                    <a:pt x="181951" y="202525"/>
                    <a:pt x="162663" y="183666"/>
                    <a:pt x="162663" y="159663"/>
                  </a:cubicBezTo>
                  <a:cubicBezTo>
                    <a:pt x="162663" y="135660"/>
                    <a:pt x="181523" y="116800"/>
                    <a:pt x="205526" y="116800"/>
                  </a:cubicBezTo>
                  <a:cubicBezTo>
                    <a:pt x="210669" y="116800"/>
                    <a:pt x="216241" y="117658"/>
                    <a:pt x="220528" y="119372"/>
                  </a:cubicBezTo>
                  <a:lnTo>
                    <a:pt x="286964" y="52507"/>
                  </a:lnTo>
                  <a:lnTo>
                    <a:pt x="292965" y="46935"/>
                  </a:lnTo>
                  <a:lnTo>
                    <a:pt x="380405" y="46935"/>
                  </a:lnTo>
                  <a:cubicBezTo>
                    <a:pt x="382548" y="32361"/>
                    <a:pt x="385120" y="17788"/>
                    <a:pt x="387263" y="3215"/>
                  </a:cubicBezTo>
                  <a:lnTo>
                    <a:pt x="43505" y="3215"/>
                  </a:lnTo>
                  <a:lnTo>
                    <a:pt x="3215" y="43077"/>
                  </a:lnTo>
                  <a:close/>
                </a:path>
              </a:pathLst>
            </a:custGeom>
            <a:solidFill>
              <a:schemeClr val="accent1"/>
            </a:solidFill>
            <a:ln w="9360">
              <a:noFill/>
            </a:ln>
          </p:spPr>
          <p:style>
            <a:lnRef idx="0"/>
            <a:fillRef idx="0"/>
            <a:effectRef idx="0"/>
            <a:fontRef idx="minor"/>
          </p:style>
        </p:sp>
        <p:sp>
          <p:nvSpPr>
            <p:cNvPr id="613" name="CustomShape 100"/>
            <p:cNvSpPr/>
            <p:nvPr/>
          </p:nvSpPr>
          <p:spPr>
            <a:xfrm flipH="1">
              <a:off x="9490320" y="5745600"/>
              <a:ext cx="247320" cy="339480"/>
            </a:xfrm>
            <a:custGeom>
              <a:avLst/>
              <a:gdLst/>
              <a:ahLst/>
              <a:rect l="l" t="t" r="r" b="b"/>
              <a:pathLst>
                <a:path w="300037" h="411480">
                  <a:moveTo>
                    <a:pt x="212812" y="173379"/>
                  </a:moveTo>
                  <a:lnTo>
                    <a:pt x="212812" y="173379"/>
                  </a:lnTo>
                  <a:lnTo>
                    <a:pt x="208526" y="169092"/>
                  </a:lnTo>
                  <a:lnTo>
                    <a:pt x="150662" y="111657"/>
                  </a:lnTo>
                  <a:cubicBezTo>
                    <a:pt x="143375" y="117657"/>
                    <a:pt x="133945" y="121515"/>
                    <a:pt x="123658" y="121515"/>
                  </a:cubicBezTo>
                  <a:cubicBezTo>
                    <a:pt x="100084" y="121515"/>
                    <a:pt x="80796" y="102655"/>
                    <a:pt x="80796" y="78653"/>
                  </a:cubicBezTo>
                  <a:cubicBezTo>
                    <a:pt x="80796" y="54650"/>
                    <a:pt x="99655" y="35362"/>
                    <a:pt x="123658" y="35362"/>
                  </a:cubicBezTo>
                  <a:cubicBezTo>
                    <a:pt x="147661" y="35362"/>
                    <a:pt x="166521" y="55078"/>
                    <a:pt x="166521" y="78653"/>
                  </a:cubicBezTo>
                  <a:cubicBezTo>
                    <a:pt x="166521" y="80796"/>
                    <a:pt x="166521" y="82939"/>
                    <a:pt x="166092" y="85082"/>
                  </a:cubicBezTo>
                  <a:lnTo>
                    <a:pt x="224814" y="144232"/>
                  </a:lnTo>
                  <a:lnTo>
                    <a:pt x="295966" y="144232"/>
                  </a:lnTo>
                  <a:cubicBezTo>
                    <a:pt x="295108" y="135231"/>
                    <a:pt x="293823" y="126230"/>
                    <a:pt x="292965" y="117657"/>
                  </a:cubicBezTo>
                  <a:cubicBezTo>
                    <a:pt x="270677" y="116372"/>
                    <a:pt x="253103" y="97941"/>
                    <a:pt x="253103" y="75224"/>
                  </a:cubicBezTo>
                  <a:cubicBezTo>
                    <a:pt x="253103" y="60222"/>
                    <a:pt x="260818" y="46934"/>
                    <a:pt x="272391" y="39219"/>
                  </a:cubicBezTo>
                  <a:cubicBezTo>
                    <a:pt x="270248" y="34075"/>
                    <a:pt x="268105" y="28932"/>
                    <a:pt x="267248" y="22931"/>
                  </a:cubicBezTo>
                  <a:cubicBezTo>
                    <a:pt x="265962" y="16502"/>
                    <a:pt x="265105" y="9644"/>
                    <a:pt x="263819" y="3215"/>
                  </a:cubicBezTo>
                  <a:lnTo>
                    <a:pt x="51649" y="3215"/>
                  </a:lnTo>
                  <a:lnTo>
                    <a:pt x="37933" y="16930"/>
                  </a:lnTo>
                  <a:cubicBezTo>
                    <a:pt x="38791" y="32361"/>
                    <a:pt x="39219" y="48220"/>
                    <a:pt x="38362" y="63651"/>
                  </a:cubicBezTo>
                  <a:cubicBezTo>
                    <a:pt x="37076" y="82510"/>
                    <a:pt x="29789" y="100941"/>
                    <a:pt x="30647" y="120230"/>
                  </a:cubicBezTo>
                  <a:cubicBezTo>
                    <a:pt x="31933" y="157948"/>
                    <a:pt x="35362" y="197811"/>
                    <a:pt x="20788" y="233815"/>
                  </a:cubicBezTo>
                  <a:cubicBezTo>
                    <a:pt x="16073" y="244102"/>
                    <a:pt x="10073" y="253103"/>
                    <a:pt x="3215" y="262104"/>
                  </a:cubicBezTo>
                  <a:lnTo>
                    <a:pt x="70509" y="329398"/>
                  </a:lnTo>
                  <a:lnTo>
                    <a:pt x="196525" y="329398"/>
                  </a:lnTo>
                  <a:lnTo>
                    <a:pt x="200811" y="333684"/>
                  </a:lnTo>
                  <a:lnTo>
                    <a:pt x="276249" y="409122"/>
                  </a:lnTo>
                  <a:cubicBezTo>
                    <a:pt x="281392" y="399264"/>
                    <a:pt x="284821" y="388120"/>
                    <a:pt x="286536" y="376975"/>
                  </a:cubicBezTo>
                  <a:lnTo>
                    <a:pt x="184523" y="274963"/>
                  </a:lnTo>
                  <a:lnTo>
                    <a:pt x="159234" y="274963"/>
                  </a:lnTo>
                  <a:cubicBezTo>
                    <a:pt x="151519" y="286536"/>
                    <a:pt x="138660" y="293823"/>
                    <a:pt x="123658" y="293823"/>
                  </a:cubicBezTo>
                  <a:cubicBezTo>
                    <a:pt x="100084" y="293823"/>
                    <a:pt x="80796" y="274535"/>
                    <a:pt x="80796" y="250960"/>
                  </a:cubicBezTo>
                  <a:cubicBezTo>
                    <a:pt x="80796" y="227386"/>
                    <a:pt x="99655" y="208098"/>
                    <a:pt x="123658" y="208098"/>
                  </a:cubicBezTo>
                  <a:cubicBezTo>
                    <a:pt x="145518" y="208098"/>
                    <a:pt x="163521" y="224385"/>
                    <a:pt x="166092" y="245388"/>
                  </a:cubicBezTo>
                  <a:lnTo>
                    <a:pt x="196525" y="245388"/>
                  </a:lnTo>
                  <a:lnTo>
                    <a:pt x="200811" y="249674"/>
                  </a:lnTo>
                  <a:lnTo>
                    <a:pt x="282678" y="331541"/>
                  </a:lnTo>
                  <a:cubicBezTo>
                    <a:pt x="279249" y="315682"/>
                    <a:pt x="275392" y="299823"/>
                    <a:pt x="273677" y="283964"/>
                  </a:cubicBezTo>
                  <a:cubicBezTo>
                    <a:pt x="261247" y="276678"/>
                    <a:pt x="253103" y="262961"/>
                    <a:pt x="253103" y="247531"/>
                  </a:cubicBezTo>
                  <a:cubicBezTo>
                    <a:pt x="253103" y="223957"/>
                    <a:pt x="271963" y="204240"/>
                    <a:pt x="295537" y="204240"/>
                  </a:cubicBezTo>
                  <a:cubicBezTo>
                    <a:pt x="296394" y="204240"/>
                    <a:pt x="297251" y="204240"/>
                    <a:pt x="297680" y="204240"/>
                  </a:cubicBezTo>
                  <a:cubicBezTo>
                    <a:pt x="298109" y="201239"/>
                    <a:pt x="298537" y="198239"/>
                    <a:pt x="298537" y="195239"/>
                  </a:cubicBezTo>
                  <a:cubicBezTo>
                    <a:pt x="298537" y="187952"/>
                    <a:pt x="298109" y="181094"/>
                    <a:pt x="298109" y="173808"/>
                  </a:cubicBezTo>
                  <a:lnTo>
                    <a:pt x="212812" y="173808"/>
                  </a:lnTo>
                  <a:close/>
                </a:path>
              </a:pathLst>
            </a:custGeom>
            <a:solidFill>
              <a:schemeClr val="accent1"/>
            </a:solidFill>
            <a:ln w="9360">
              <a:noFill/>
            </a:ln>
          </p:spPr>
          <p:style>
            <a:lnRef idx="0"/>
            <a:fillRef idx="0"/>
            <a:effectRef idx="0"/>
            <a:fontRef idx="minor"/>
          </p:style>
        </p:sp>
        <p:sp>
          <p:nvSpPr>
            <p:cNvPr id="614" name="CustomShape 101"/>
            <p:cNvSpPr/>
            <p:nvPr/>
          </p:nvSpPr>
          <p:spPr>
            <a:xfrm flipH="1">
              <a:off x="9500040" y="4726080"/>
              <a:ext cx="335880" cy="151920"/>
            </a:xfrm>
            <a:custGeom>
              <a:avLst/>
              <a:gdLst/>
              <a:ahLst/>
              <a:rect l="l" t="t" r="r" b="b"/>
              <a:pathLst>
                <a:path w="407193" h="184308">
                  <a:moveTo>
                    <a:pt x="9215" y="99227"/>
                  </a:moveTo>
                  <a:lnTo>
                    <a:pt x="9215" y="99227"/>
                  </a:lnTo>
                  <a:cubicBezTo>
                    <a:pt x="8358" y="127516"/>
                    <a:pt x="6215" y="155805"/>
                    <a:pt x="3215" y="184095"/>
                  </a:cubicBezTo>
                  <a:lnTo>
                    <a:pt x="273248" y="184095"/>
                  </a:lnTo>
                  <a:lnTo>
                    <a:pt x="359831" y="97084"/>
                  </a:lnTo>
                  <a:lnTo>
                    <a:pt x="362831" y="94084"/>
                  </a:lnTo>
                  <a:lnTo>
                    <a:pt x="391120" y="94084"/>
                  </a:lnTo>
                  <a:cubicBezTo>
                    <a:pt x="390692" y="90654"/>
                    <a:pt x="390263" y="87225"/>
                    <a:pt x="389406" y="83796"/>
                  </a:cubicBezTo>
                  <a:cubicBezTo>
                    <a:pt x="388549" y="78653"/>
                    <a:pt x="388549" y="73081"/>
                    <a:pt x="388977" y="67937"/>
                  </a:cubicBezTo>
                  <a:cubicBezTo>
                    <a:pt x="385120" y="67937"/>
                    <a:pt x="382119" y="67508"/>
                    <a:pt x="379119" y="67508"/>
                  </a:cubicBezTo>
                  <a:cubicBezTo>
                    <a:pt x="371832" y="67080"/>
                    <a:pt x="367975" y="67508"/>
                    <a:pt x="363260" y="66223"/>
                  </a:cubicBezTo>
                  <a:cubicBezTo>
                    <a:pt x="361974" y="65794"/>
                    <a:pt x="355973" y="67080"/>
                    <a:pt x="348258" y="73509"/>
                  </a:cubicBezTo>
                  <a:cubicBezTo>
                    <a:pt x="340543" y="79939"/>
                    <a:pt x="331542" y="89797"/>
                    <a:pt x="323826" y="99655"/>
                  </a:cubicBezTo>
                  <a:cubicBezTo>
                    <a:pt x="307967" y="119801"/>
                    <a:pt x="295108" y="141232"/>
                    <a:pt x="295108" y="141232"/>
                  </a:cubicBezTo>
                  <a:cubicBezTo>
                    <a:pt x="293822" y="142946"/>
                    <a:pt x="292108" y="144232"/>
                    <a:pt x="289965" y="145089"/>
                  </a:cubicBezTo>
                  <a:cubicBezTo>
                    <a:pt x="282250" y="157091"/>
                    <a:pt x="268962" y="164807"/>
                    <a:pt x="253960" y="164807"/>
                  </a:cubicBezTo>
                  <a:cubicBezTo>
                    <a:pt x="230386" y="164807"/>
                    <a:pt x="211098" y="145519"/>
                    <a:pt x="211098" y="121515"/>
                  </a:cubicBezTo>
                  <a:cubicBezTo>
                    <a:pt x="211098" y="97512"/>
                    <a:pt x="230386" y="78653"/>
                    <a:pt x="253960" y="78653"/>
                  </a:cubicBezTo>
                  <a:cubicBezTo>
                    <a:pt x="272391" y="78653"/>
                    <a:pt x="287822" y="90226"/>
                    <a:pt x="293822" y="106513"/>
                  </a:cubicBezTo>
                  <a:cubicBezTo>
                    <a:pt x="298109" y="100513"/>
                    <a:pt x="302824" y="93654"/>
                    <a:pt x="307967" y="87225"/>
                  </a:cubicBezTo>
                  <a:cubicBezTo>
                    <a:pt x="316540" y="76509"/>
                    <a:pt x="325969" y="65794"/>
                    <a:pt x="335828" y="58079"/>
                  </a:cubicBezTo>
                  <a:cubicBezTo>
                    <a:pt x="345686" y="50363"/>
                    <a:pt x="356402" y="43506"/>
                    <a:pt x="368403" y="46935"/>
                  </a:cubicBezTo>
                  <a:cubicBezTo>
                    <a:pt x="367117" y="46506"/>
                    <a:pt x="373118" y="47363"/>
                    <a:pt x="379976" y="47792"/>
                  </a:cubicBezTo>
                  <a:cubicBezTo>
                    <a:pt x="383834" y="47792"/>
                    <a:pt x="388120" y="48220"/>
                    <a:pt x="392835" y="48220"/>
                  </a:cubicBezTo>
                  <a:cubicBezTo>
                    <a:pt x="394121" y="43934"/>
                    <a:pt x="395407" y="39648"/>
                    <a:pt x="396264" y="35362"/>
                  </a:cubicBezTo>
                  <a:lnTo>
                    <a:pt x="223957" y="35362"/>
                  </a:lnTo>
                  <a:lnTo>
                    <a:pt x="130088" y="129659"/>
                  </a:lnTo>
                  <a:cubicBezTo>
                    <a:pt x="124944" y="147662"/>
                    <a:pt x="108228" y="160520"/>
                    <a:pt x="88940" y="160520"/>
                  </a:cubicBezTo>
                  <a:cubicBezTo>
                    <a:pt x="65365" y="160520"/>
                    <a:pt x="45649" y="141661"/>
                    <a:pt x="45649" y="117658"/>
                  </a:cubicBezTo>
                  <a:cubicBezTo>
                    <a:pt x="45649" y="93654"/>
                    <a:pt x="64937" y="74366"/>
                    <a:pt x="88940" y="74366"/>
                  </a:cubicBezTo>
                  <a:cubicBezTo>
                    <a:pt x="107371" y="74366"/>
                    <a:pt x="123230" y="86368"/>
                    <a:pt x="129230" y="102656"/>
                  </a:cubicBezTo>
                  <a:lnTo>
                    <a:pt x="213670" y="18645"/>
                  </a:lnTo>
                  <a:lnTo>
                    <a:pt x="216670" y="15645"/>
                  </a:lnTo>
                  <a:lnTo>
                    <a:pt x="401836" y="15645"/>
                  </a:lnTo>
                  <a:cubicBezTo>
                    <a:pt x="403122" y="11359"/>
                    <a:pt x="403979" y="7501"/>
                    <a:pt x="405265" y="3215"/>
                  </a:cubicBezTo>
                  <a:lnTo>
                    <a:pt x="202097" y="3215"/>
                  </a:lnTo>
                  <a:lnTo>
                    <a:pt x="146375" y="35362"/>
                  </a:lnTo>
                  <a:lnTo>
                    <a:pt x="141661" y="38362"/>
                  </a:lnTo>
                  <a:lnTo>
                    <a:pt x="18217" y="38362"/>
                  </a:lnTo>
                  <a:lnTo>
                    <a:pt x="10073" y="46506"/>
                  </a:lnTo>
                  <a:cubicBezTo>
                    <a:pt x="10073" y="64508"/>
                    <a:pt x="9644" y="81653"/>
                    <a:pt x="9215" y="99227"/>
                  </a:cubicBezTo>
                  <a:close/>
                </a:path>
              </a:pathLst>
            </a:custGeom>
            <a:solidFill>
              <a:schemeClr val="accent1"/>
            </a:solidFill>
            <a:ln w="9360">
              <a:noFill/>
            </a:ln>
          </p:spPr>
          <p:style>
            <a:lnRef idx="0"/>
            <a:fillRef idx="0"/>
            <a:effectRef idx="0"/>
            <a:fontRef idx="minor"/>
          </p:style>
        </p:sp>
        <p:sp>
          <p:nvSpPr>
            <p:cNvPr id="615" name="CustomShape 102"/>
            <p:cNvSpPr/>
            <p:nvPr/>
          </p:nvSpPr>
          <p:spPr>
            <a:xfrm flipH="1">
              <a:off x="9466200" y="4411080"/>
              <a:ext cx="360720" cy="194400"/>
            </a:xfrm>
            <a:custGeom>
              <a:avLst/>
              <a:gdLst/>
              <a:ahLst/>
              <a:rect l="l" t="t" r="r" b="b"/>
              <a:pathLst>
                <a:path w="437197" h="235743">
                  <a:moveTo>
                    <a:pt x="267248" y="84653"/>
                  </a:moveTo>
                  <a:lnTo>
                    <a:pt x="267248" y="84653"/>
                  </a:lnTo>
                  <a:lnTo>
                    <a:pt x="264676" y="87654"/>
                  </a:lnTo>
                  <a:lnTo>
                    <a:pt x="4072" y="87654"/>
                  </a:lnTo>
                  <a:cubicBezTo>
                    <a:pt x="4501" y="136517"/>
                    <a:pt x="4072" y="185380"/>
                    <a:pt x="3215" y="234244"/>
                  </a:cubicBezTo>
                  <a:lnTo>
                    <a:pt x="270677" y="234244"/>
                  </a:lnTo>
                  <a:lnTo>
                    <a:pt x="319969" y="185380"/>
                  </a:lnTo>
                  <a:lnTo>
                    <a:pt x="319969" y="117658"/>
                  </a:lnTo>
                  <a:lnTo>
                    <a:pt x="321254" y="115515"/>
                  </a:lnTo>
                  <a:lnTo>
                    <a:pt x="349972" y="65365"/>
                  </a:lnTo>
                  <a:lnTo>
                    <a:pt x="352973" y="60651"/>
                  </a:lnTo>
                  <a:lnTo>
                    <a:pt x="430554" y="60651"/>
                  </a:lnTo>
                  <a:cubicBezTo>
                    <a:pt x="430983" y="57221"/>
                    <a:pt x="430983" y="53793"/>
                    <a:pt x="431411" y="50363"/>
                  </a:cubicBezTo>
                  <a:cubicBezTo>
                    <a:pt x="431840" y="44792"/>
                    <a:pt x="432697" y="39219"/>
                    <a:pt x="433126" y="33218"/>
                  </a:cubicBezTo>
                  <a:lnTo>
                    <a:pt x="368832" y="33218"/>
                  </a:lnTo>
                  <a:lnTo>
                    <a:pt x="271105" y="136088"/>
                  </a:lnTo>
                  <a:cubicBezTo>
                    <a:pt x="275392" y="142946"/>
                    <a:pt x="277535" y="150662"/>
                    <a:pt x="277535" y="159234"/>
                  </a:cubicBezTo>
                  <a:cubicBezTo>
                    <a:pt x="277535" y="182809"/>
                    <a:pt x="258675" y="202097"/>
                    <a:pt x="234672" y="202097"/>
                  </a:cubicBezTo>
                  <a:cubicBezTo>
                    <a:pt x="210669" y="202097"/>
                    <a:pt x="191810" y="182809"/>
                    <a:pt x="191810" y="159234"/>
                  </a:cubicBezTo>
                  <a:cubicBezTo>
                    <a:pt x="191810" y="135660"/>
                    <a:pt x="210669" y="116372"/>
                    <a:pt x="234672" y="116372"/>
                  </a:cubicBezTo>
                  <a:cubicBezTo>
                    <a:pt x="242816" y="116372"/>
                    <a:pt x="250531" y="118515"/>
                    <a:pt x="256961" y="122373"/>
                  </a:cubicBezTo>
                  <a:lnTo>
                    <a:pt x="358116" y="16502"/>
                  </a:lnTo>
                  <a:lnTo>
                    <a:pt x="360688" y="13502"/>
                  </a:lnTo>
                  <a:lnTo>
                    <a:pt x="435697" y="13502"/>
                  </a:lnTo>
                  <a:cubicBezTo>
                    <a:pt x="436126" y="10073"/>
                    <a:pt x="436555" y="6644"/>
                    <a:pt x="437412" y="3215"/>
                  </a:cubicBezTo>
                  <a:lnTo>
                    <a:pt x="348258" y="3215"/>
                  </a:lnTo>
                  <a:lnTo>
                    <a:pt x="267248" y="84653"/>
                  </a:lnTo>
                  <a:close/>
                </a:path>
              </a:pathLst>
            </a:custGeom>
            <a:solidFill>
              <a:schemeClr val="accent1"/>
            </a:solidFill>
            <a:ln w="9360">
              <a:noFill/>
            </a:ln>
          </p:spPr>
          <p:style>
            <a:lnRef idx="0"/>
            <a:fillRef idx="0"/>
            <a:effectRef idx="0"/>
            <a:fontRef idx="minor"/>
          </p:style>
        </p:sp>
        <p:sp>
          <p:nvSpPr>
            <p:cNvPr id="616" name="CustomShape 103"/>
            <p:cNvSpPr/>
            <p:nvPr/>
          </p:nvSpPr>
          <p:spPr>
            <a:xfrm flipH="1">
              <a:off x="9436680" y="4154400"/>
              <a:ext cx="420840" cy="314640"/>
            </a:xfrm>
            <a:custGeom>
              <a:avLst/>
              <a:gdLst/>
              <a:ahLst/>
              <a:rect l="l" t="t" r="r" b="b"/>
              <a:pathLst>
                <a:path w="510063" h="381476">
                  <a:moveTo>
                    <a:pt x="291679" y="129659"/>
                  </a:moveTo>
                  <a:lnTo>
                    <a:pt x="291679" y="129659"/>
                  </a:lnTo>
                  <a:lnTo>
                    <a:pt x="288679" y="132231"/>
                  </a:lnTo>
                  <a:lnTo>
                    <a:pt x="3215" y="132231"/>
                  </a:lnTo>
                  <a:cubicBezTo>
                    <a:pt x="11359" y="153662"/>
                    <a:pt x="18645" y="175093"/>
                    <a:pt x="24217" y="196954"/>
                  </a:cubicBezTo>
                  <a:cubicBezTo>
                    <a:pt x="40076" y="251389"/>
                    <a:pt x="40505" y="307967"/>
                    <a:pt x="41791" y="364117"/>
                  </a:cubicBezTo>
                  <a:cubicBezTo>
                    <a:pt x="41791" y="368832"/>
                    <a:pt x="41791" y="373975"/>
                    <a:pt x="41791" y="378690"/>
                  </a:cubicBezTo>
                  <a:lnTo>
                    <a:pt x="294251" y="378690"/>
                  </a:lnTo>
                  <a:lnTo>
                    <a:pt x="375690" y="297680"/>
                  </a:lnTo>
                  <a:lnTo>
                    <a:pt x="378690" y="294680"/>
                  </a:lnTo>
                  <a:lnTo>
                    <a:pt x="478989" y="294680"/>
                  </a:lnTo>
                  <a:cubicBezTo>
                    <a:pt x="483275" y="268534"/>
                    <a:pt x="487561" y="242388"/>
                    <a:pt x="490133" y="215813"/>
                  </a:cubicBezTo>
                  <a:lnTo>
                    <a:pt x="454128" y="252246"/>
                  </a:lnTo>
                  <a:lnTo>
                    <a:pt x="451128" y="255246"/>
                  </a:lnTo>
                  <a:lnTo>
                    <a:pt x="286965" y="255246"/>
                  </a:lnTo>
                  <a:lnTo>
                    <a:pt x="286965" y="261247"/>
                  </a:lnTo>
                  <a:cubicBezTo>
                    <a:pt x="304538" y="266819"/>
                    <a:pt x="317397" y="282679"/>
                    <a:pt x="317397" y="301967"/>
                  </a:cubicBezTo>
                  <a:cubicBezTo>
                    <a:pt x="317397" y="325541"/>
                    <a:pt x="298537" y="345258"/>
                    <a:pt x="274534" y="345258"/>
                  </a:cubicBezTo>
                  <a:cubicBezTo>
                    <a:pt x="250531" y="345258"/>
                    <a:pt x="231672" y="325970"/>
                    <a:pt x="231672" y="301967"/>
                  </a:cubicBezTo>
                  <a:cubicBezTo>
                    <a:pt x="231672" y="280964"/>
                    <a:pt x="247102" y="263390"/>
                    <a:pt x="267248" y="259961"/>
                  </a:cubicBezTo>
                  <a:lnTo>
                    <a:pt x="267248" y="235958"/>
                  </a:lnTo>
                  <a:lnTo>
                    <a:pt x="442984" y="235958"/>
                  </a:lnTo>
                  <a:lnTo>
                    <a:pt x="493133" y="185809"/>
                  </a:lnTo>
                  <a:cubicBezTo>
                    <a:pt x="495276" y="163949"/>
                    <a:pt x="496991" y="141661"/>
                    <a:pt x="498705" y="119801"/>
                  </a:cubicBezTo>
                  <a:lnTo>
                    <a:pt x="493562" y="119801"/>
                  </a:lnTo>
                  <a:cubicBezTo>
                    <a:pt x="493562" y="121087"/>
                    <a:pt x="493990" y="122373"/>
                    <a:pt x="493990" y="123658"/>
                  </a:cubicBezTo>
                  <a:cubicBezTo>
                    <a:pt x="493990" y="147233"/>
                    <a:pt x="474702" y="166950"/>
                    <a:pt x="451128" y="166950"/>
                  </a:cubicBezTo>
                  <a:cubicBezTo>
                    <a:pt x="427554" y="166950"/>
                    <a:pt x="407837" y="147662"/>
                    <a:pt x="407837" y="123658"/>
                  </a:cubicBezTo>
                  <a:cubicBezTo>
                    <a:pt x="407837" y="100084"/>
                    <a:pt x="427554" y="80796"/>
                    <a:pt x="451128" y="80796"/>
                  </a:cubicBezTo>
                  <a:cubicBezTo>
                    <a:pt x="466130" y="80796"/>
                    <a:pt x="478989" y="88511"/>
                    <a:pt x="486704" y="100084"/>
                  </a:cubicBezTo>
                  <a:lnTo>
                    <a:pt x="500420" y="100084"/>
                  </a:lnTo>
                  <a:cubicBezTo>
                    <a:pt x="502134" y="81224"/>
                    <a:pt x="503420" y="61936"/>
                    <a:pt x="504706" y="43077"/>
                  </a:cubicBezTo>
                  <a:lnTo>
                    <a:pt x="432697" y="43077"/>
                  </a:lnTo>
                  <a:lnTo>
                    <a:pt x="385120" y="90654"/>
                  </a:lnTo>
                  <a:lnTo>
                    <a:pt x="385120" y="231244"/>
                  </a:lnTo>
                  <a:lnTo>
                    <a:pt x="200811" y="231244"/>
                  </a:lnTo>
                  <a:lnTo>
                    <a:pt x="151948" y="280106"/>
                  </a:lnTo>
                  <a:cubicBezTo>
                    <a:pt x="155805" y="286536"/>
                    <a:pt x="158377" y="294251"/>
                    <a:pt x="158377" y="302395"/>
                  </a:cubicBezTo>
                  <a:cubicBezTo>
                    <a:pt x="158377" y="325970"/>
                    <a:pt x="139089" y="345686"/>
                    <a:pt x="115086" y="345686"/>
                  </a:cubicBezTo>
                  <a:cubicBezTo>
                    <a:pt x="91083" y="345686"/>
                    <a:pt x="71795" y="326398"/>
                    <a:pt x="71795" y="302395"/>
                  </a:cubicBezTo>
                  <a:cubicBezTo>
                    <a:pt x="71795" y="278821"/>
                    <a:pt x="91083" y="259104"/>
                    <a:pt x="115086" y="259104"/>
                  </a:cubicBezTo>
                  <a:cubicBezTo>
                    <a:pt x="123658" y="259104"/>
                    <a:pt x="131374" y="261676"/>
                    <a:pt x="137803" y="265962"/>
                  </a:cubicBezTo>
                  <a:lnTo>
                    <a:pt x="189238" y="214527"/>
                  </a:lnTo>
                  <a:lnTo>
                    <a:pt x="192238" y="211526"/>
                  </a:lnTo>
                  <a:lnTo>
                    <a:pt x="365832" y="211526"/>
                  </a:lnTo>
                  <a:lnTo>
                    <a:pt x="365832" y="82082"/>
                  </a:lnTo>
                  <a:lnTo>
                    <a:pt x="368832" y="79081"/>
                  </a:lnTo>
                  <a:lnTo>
                    <a:pt x="421553" y="26361"/>
                  </a:lnTo>
                  <a:lnTo>
                    <a:pt x="424553" y="23360"/>
                  </a:lnTo>
                  <a:lnTo>
                    <a:pt x="506420" y="23360"/>
                  </a:lnTo>
                  <a:cubicBezTo>
                    <a:pt x="506849" y="16502"/>
                    <a:pt x="507706" y="10073"/>
                    <a:pt x="508135" y="3215"/>
                  </a:cubicBezTo>
                  <a:lnTo>
                    <a:pt x="417695" y="3215"/>
                  </a:lnTo>
                  <a:lnTo>
                    <a:pt x="291679" y="129659"/>
                  </a:lnTo>
                  <a:close/>
                </a:path>
              </a:pathLst>
            </a:custGeom>
            <a:solidFill>
              <a:schemeClr val="accent1"/>
            </a:solidFill>
            <a:ln w="9360">
              <a:noFill/>
            </a:ln>
          </p:spPr>
          <p:style>
            <a:lnRef idx="0"/>
            <a:fillRef idx="0"/>
            <a:effectRef idx="0"/>
            <a:fontRef idx="minor"/>
          </p:style>
        </p:sp>
        <p:sp>
          <p:nvSpPr>
            <p:cNvPr id="617" name="CustomShape 104"/>
            <p:cNvSpPr/>
            <p:nvPr/>
          </p:nvSpPr>
          <p:spPr>
            <a:xfrm flipH="1">
              <a:off x="9472680" y="4474440"/>
              <a:ext cx="357120" cy="250920"/>
            </a:xfrm>
            <a:custGeom>
              <a:avLst/>
              <a:gdLst/>
              <a:ahLst/>
              <a:rect l="l" t="t" r="r" b="b"/>
              <a:pathLst>
                <a:path w="432911" h="304323">
                  <a:moveTo>
                    <a:pt x="432697" y="21217"/>
                  </a:moveTo>
                  <a:cubicBezTo>
                    <a:pt x="432697" y="15216"/>
                    <a:pt x="432697" y="9216"/>
                    <a:pt x="433126" y="3215"/>
                  </a:cubicBezTo>
                  <a:lnTo>
                    <a:pt x="367546" y="3215"/>
                  </a:lnTo>
                  <a:lnTo>
                    <a:pt x="342686" y="46506"/>
                  </a:lnTo>
                  <a:lnTo>
                    <a:pt x="342686" y="116800"/>
                  </a:lnTo>
                  <a:lnTo>
                    <a:pt x="340114" y="119372"/>
                  </a:lnTo>
                  <a:lnTo>
                    <a:pt x="284821" y="174236"/>
                  </a:lnTo>
                  <a:lnTo>
                    <a:pt x="281821" y="177236"/>
                  </a:lnTo>
                  <a:lnTo>
                    <a:pt x="6215" y="177236"/>
                  </a:lnTo>
                  <a:cubicBezTo>
                    <a:pt x="5358" y="219670"/>
                    <a:pt x="4501" y="262104"/>
                    <a:pt x="3215" y="304538"/>
                  </a:cubicBezTo>
                  <a:lnTo>
                    <a:pt x="122801" y="304538"/>
                  </a:lnTo>
                  <a:lnTo>
                    <a:pt x="178522" y="272391"/>
                  </a:lnTo>
                  <a:lnTo>
                    <a:pt x="183237" y="269819"/>
                  </a:lnTo>
                  <a:lnTo>
                    <a:pt x="406980" y="269819"/>
                  </a:lnTo>
                  <a:cubicBezTo>
                    <a:pt x="412123" y="248817"/>
                    <a:pt x="417267" y="228243"/>
                    <a:pt x="421553" y="207240"/>
                  </a:cubicBezTo>
                  <a:lnTo>
                    <a:pt x="400979" y="227814"/>
                  </a:lnTo>
                  <a:lnTo>
                    <a:pt x="395407" y="233386"/>
                  </a:lnTo>
                  <a:lnTo>
                    <a:pt x="154948" y="233386"/>
                  </a:lnTo>
                  <a:lnTo>
                    <a:pt x="117229" y="271105"/>
                  </a:lnTo>
                  <a:cubicBezTo>
                    <a:pt x="115943" y="272391"/>
                    <a:pt x="114657" y="273248"/>
                    <a:pt x="113371" y="274105"/>
                  </a:cubicBezTo>
                  <a:cubicBezTo>
                    <a:pt x="105656" y="286107"/>
                    <a:pt x="92369" y="293823"/>
                    <a:pt x="76938" y="293823"/>
                  </a:cubicBezTo>
                  <a:cubicBezTo>
                    <a:pt x="53364" y="293823"/>
                    <a:pt x="34076" y="274963"/>
                    <a:pt x="34076" y="250960"/>
                  </a:cubicBezTo>
                  <a:cubicBezTo>
                    <a:pt x="34076" y="226957"/>
                    <a:pt x="52935" y="207669"/>
                    <a:pt x="76938" y="207669"/>
                  </a:cubicBezTo>
                  <a:cubicBezTo>
                    <a:pt x="89797" y="207669"/>
                    <a:pt x="101370" y="213669"/>
                    <a:pt x="109514" y="222670"/>
                  </a:cubicBezTo>
                  <a:lnTo>
                    <a:pt x="133088" y="199096"/>
                  </a:lnTo>
                  <a:lnTo>
                    <a:pt x="138660" y="193524"/>
                  </a:lnTo>
                  <a:lnTo>
                    <a:pt x="379119" y="193524"/>
                  </a:lnTo>
                  <a:lnTo>
                    <a:pt x="431411" y="141661"/>
                  </a:lnTo>
                  <a:cubicBezTo>
                    <a:pt x="431840" y="137803"/>
                    <a:pt x="431840" y="134374"/>
                    <a:pt x="432268" y="130516"/>
                  </a:cubicBezTo>
                  <a:cubicBezTo>
                    <a:pt x="433126" y="119372"/>
                    <a:pt x="433126" y="108228"/>
                    <a:pt x="433126" y="97084"/>
                  </a:cubicBezTo>
                  <a:cubicBezTo>
                    <a:pt x="427125" y="100084"/>
                    <a:pt x="420695" y="101798"/>
                    <a:pt x="413409" y="101798"/>
                  </a:cubicBezTo>
                  <a:cubicBezTo>
                    <a:pt x="389835" y="101798"/>
                    <a:pt x="370118" y="82939"/>
                    <a:pt x="370118" y="58936"/>
                  </a:cubicBezTo>
                  <a:cubicBezTo>
                    <a:pt x="370118" y="35362"/>
                    <a:pt x="389406" y="16073"/>
                    <a:pt x="413409" y="16073"/>
                  </a:cubicBezTo>
                  <a:lnTo>
                    <a:pt x="413409" y="16073"/>
                  </a:lnTo>
                  <a:cubicBezTo>
                    <a:pt x="420695" y="16502"/>
                    <a:pt x="427125" y="18217"/>
                    <a:pt x="432697" y="21217"/>
                  </a:cubicBezTo>
                  <a:close/>
                </a:path>
              </a:pathLst>
            </a:custGeom>
            <a:solidFill>
              <a:schemeClr val="accent1"/>
            </a:solidFill>
            <a:ln w="9360">
              <a:noFill/>
            </a:ln>
          </p:spPr>
          <p:style>
            <a:lnRef idx="0"/>
            <a:fillRef idx="0"/>
            <a:effectRef idx="0"/>
            <a:fontRef idx="minor"/>
          </p:style>
        </p:sp>
        <p:sp>
          <p:nvSpPr>
            <p:cNvPr id="618" name="CustomShape 105"/>
            <p:cNvSpPr/>
            <p:nvPr/>
          </p:nvSpPr>
          <p:spPr>
            <a:xfrm flipH="1">
              <a:off x="8589600" y="3840120"/>
              <a:ext cx="608760" cy="679320"/>
            </a:xfrm>
            <a:custGeom>
              <a:avLst/>
              <a:gdLst/>
              <a:ahLst/>
              <a:rect l="l" t="t" r="r" b="b"/>
              <a:pathLst>
                <a:path w="737235" h="822960">
                  <a:moveTo>
                    <a:pt x="738307" y="406551"/>
                  </a:moveTo>
                  <a:lnTo>
                    <a:pt x="738307" y="406551"/>
                  </a:lnTo>
                  <a:cubicBezTo>
                    <a:pt x="482417" y="311825"/>
                    <a:pt x="233815" y="177237"/>
                    <a:pt x="3215" y="3215"/>
                  </a:cubicBezTo>
                  <a:cubicBezTo>
                    <a:pt x="44363" y="83368"/>
                    <a:pt x="81653" y="166521"/>
                    <a:pt x="115086" y="251817"/>
                  </a:cubicBezTo>
                  <a:cubicBezTo>
                    <a:pt x="118515" y="256532"/>
                    <a:pt x="121944" y="261247"/>
                    <a:pt x="125373" y="265962"/>
                  </a:cubicBezTo>
                  <a:cubicBezTo>
                    <a:pt x="158377" y="311396"/>
                    <a:pt x="192667" y="355973"/>
                    <a:pt x="229100" y="398836"/>
                  </a:cubicBezTo>
                  <a:cubicBezTo>
                    <a:pt x="281392" y="459700"/>
                    <a:pt x="322112" y="529566"/>
                    <a:pt x="360688" y="599432"/>
                  </a:cubicBezTo>
                  <a:cubicBezTo>
                    <a:pt x="393692" y="659868"/>
                    <a:pt x="425410" y="720733"/>
                    <a:pt x="453700" y="783741"/>
                  </a:cubicBezTo>
                  <a:cubicBezTo>
                    <a:pt x="459272" y="796171"/>
                    <a:pt x="463987" y="808601"/>
                    <a:pt x="468702" y="821031"/>
                  </a:cubicBezTo>
                  <a:cubicBezTo>
                    <a:pt x="516279" y="724591"/>
                    <a:pt x="571572" y="630722"/>
                    <a:pt x="635437" y="540282"/>
                  </a:cubicBezTo>
                  <a:cubicBezTo>
                    <a:pt x="668441" y="493991"/>
                    <a:pt x="702731" y="449413"/>
                    <a:pt x="738307" y="406551"/>
                  </a:cubicBezTo>
                  <a:close/>
                </a:path>
              </a:pathLst>
            </a:custGeom>
            <a:solidFill>
              <a:schemeClr val="accent1"/>
            </a:solidFill>
            <a:ln w="9360">
              <a:noFill/>
            </a:ln>
          </p:spPr>
          <p:style>
            <a:lnRef idx="0"/>
            <a:fillRef idx="0"/>
            <a:effectRef idx="0"/>
            <a:fontRef idx="minor"/>
          </p:style>
        </p:sp>
        <p:sp>
          <p:nvSpPr>
            <p:cNvPr id="619" name="CustomShape 106"/>
            <p:cNvSpPr/>
            <p:nvPr/>
          </p:nvSpPr>
          <p:spPr>
            <a:xfrm flipH="1">
              <a:off x="8390880" y="466956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620" name="CustomShape 107"/>
            <p:cNvSpPr/>
            <p:nvPr/>
          </p:nvSpPr>
          <p:spPr>
            <a:xfrm flipH="1">
              <a:off x="8389800" y="4511160"/>
              <a:ext cx="414000" cy="190800"/>
            </a:xfrm>
            <a:custGeom>
              <a:avLst/>
              <a:gdLst/>
              <a:ahLst/>
              <a:rect l="l" t="t" r="r" b="b"/>
              <a:pathLst>
                <a:path w="501491" h="231457">
                  <a:moveTo>
                    <a:pt x="498277" y="194810"/>
                  </a:moveTo>
                  <a:cubicBezTo>
                    <a:pt x="493562" y="184094"/>
                    <a:pt x="488847" y="173379"/>
                    <a:pt x="483704" y="162234"/>
                  </a:cubicBezTo>
                  <a:lnTo>
                    <a:pt x="295966" y="194810"/>
                  </a:lnTo>
                  <a:lnTo>
                    <a:pt x="289965" y="195667"/>
                  </a:lnTo>
                  <a:lnTo>
                    <a:pt x="16502" y="3215"/>
                  </a:lnTo>
                  <a:cubicBezTo>
                    <a:pt x="12216" y="11787"/>
                    <a:pt x="7501" y="20788"/>
                    <a:pt x="3215" y="29361"/>
                  </a:cubicBezTo>
                  <a:lnTo>
                    <a:pt x="289536" y="230814"/>
                  </a:lnTo>
                  <a:lnTo>
                    <a:pt x="498277" y="194810"/>
                  </a:lnTo>
                  <a:close/>
                </a:path>
              </a:pathLst>
            </a:custGeom>
            <a:solidFill>
              <a:schemeClr val="accent1"/>
            </a:solidFill>
            <a:ln w="9360">
              <a:noFill/>
            </a:ln>
          </p:spPr>
          <p:style>
            <a:lnRef idx="0"/>
            <a:fillRef idx="0"/>
            <a:effectRef idx="0"/>
            <a:fontRef idx="minor"/>
          </p:style>
        </p:sp>
        <p:sp>
          <p:nvSpPr>
            <p:cNvPr id="621" name="CustomShape 108"/>
            <p:cNvSpPr/>
            <p:nvPr/>
          </p:nvSpPr>
          <p:spPr>
            <a:xfrm flipH="1">
              <a:off x="8267760" y="4825800"/>
              <a:ext cx="403200" cy="236880"/>
            </a:xfrm>
            <a:custGeom>
              <a:avLst/>
              <a:gdLst/>
              <a:ahLst/>
              <a:rect l="l" t="t" r="r" b="b"/>
              <a:pathLst>
                <a:path w="488632" h="287178">
                  <a:moveTo>
                    <a:pt x="340114" y="38791"/>
                  </a:moveTo>
                  <a:lnTo>
                    <a:pt x="340114" y="38791"/>
                  </a:lnTo>
                  <a:lnTo>
                    <a:pt x="343972" y="38362"/>
                  </a:lnTo>
                  <a:lnTo>
                    <a:pt x="435697" y="102656"/>
                  </a:lnTo>
                  <a:lnTo>
                    <a:pt x="436555" y="106514"/>
                  </a:lnTo>
                  <a:lnTo>
                    <a:pt x="465272" y="271534"/>
                  </a:lnTo>
                  <a:lnTo>
                    <a:pt x="487132" y="286965"/>
                  </a:lnTo>
                  <a:cubicBezTo>
                    <a:pt x="484989" y="275392"/>
                    <a:pt x="482417" y="263819"/>
                    <a:pt x="480274" y="251817"/>
                  </a:cubicBezTo>
                  <a:cubicBezTo>
                    <a:pt x="471702" y="211955"/>
                    <a:pt x="469559" y="171236"/>
                    <a:pt x="461844" y="131802"/>
                  </a:cubicBezTo>
                  <a:cubicBezTo>
                    <a:pt x="458843" y="116800"/>
                    <a:pt x="455414" y="101798"/>
                    <a:pt x="451128" y="87226"/>
                  </a:cubicBezTo>
                  <a:lnTo>
                    <a:pt x="344400" y="12216"/>
                  </a:lnTo>
                  <a:lnTo>
                    <a:pt x="85511" y="57222"/>
                  </a:lnTo>
                  <a:lnTo>
                    <a:pt x="81225" y="58079"/>
                  </a:lnTo>
                  <a:lnTo>
                    <a:pt x="3215" y="3215"/>
                  </a:lnTo>
                  <a:cubicBezTo>
                    <a:pt x="4501" y="8359"/>
                    <a:pt x="5358" y="13930"/>
                    <a:pt x="6644" y="19074"/>
                  </a:cubicBezTo>
                  <a:lnTo>
                    <a:pt x="95369" y="81653"/>
                  </a:lnTo>
                  <a:lnTo>
                    <a:pt x="340114" y="38791"/>
                  </a:lnTo>
                  <a:close/>
                </a:path>
              </a:pathLst>
            </a:custGeom>
            <a:solidFill>
              <a:schemeClr val="accent1"/>
            </a:solidFill>
            <a:ln w="9360">
              <a:noFill/>
            </a:ln>
          </p:spPr>
          <p:style>
            <a:lnRef idx="0"/>
            <a:fillRef idx="0"/>
            <a:effectRef idx="0"/>
            <a:fontRef idx="minor"/>
          </p:style>
        </p:sp>
        <p:sp>
          <p:nvSpPr>
            <p:cNvPr id="622" name="CustomShape 109"/>
            <p:cNvSpPr/>
            <p:nvPr/>
          </p:nvSpPr>
          <p:spPr>
            <a:xfrm flipH="1">
              <a:off x="8341920" y="4655880"/>
              <a:ext cx="417600" cy="141120"/>
            </a:xfrm>
            <a:custGeom>
              <a:avLst/>
              <a:gdLst/>
              <a:ahLst/>
              <a:rect l="l" t="t" r="r" b="b"/>
              <a:pathLst>
                <a:path w="505777" h="171450">
                  <a:moveTo>
                    <a:pt x="457557" y="127945"/>
                  </a:moveTo>
                  <a:lnTo>
                    <a:pt x="465701" y="126659"/>
                  </a:lnTo>
                  <a:lnTo>
                    <a:pt x="505992" y="154948"/>
                  </a:lnTo>
                  <a:cubicBezTo>
                    <a:pt x="499562" y="139946"/>
                    <a:pt x="492705" y="124516"/>
                    <a:pt x="485847" y="109514"/>
                  </a:cubicBezTo>
                  <a:lnTo>
                    <a:pt x="471702" y="99655"/>
                  </a:lnTo>
                  <a:lnTo>
                    <a:pt x="213670" y="144661"/>
                  </a:lnTo>
                  <a:lnTo>
                    <a:pt x="205526" y="145947"/>
                  </a:lnTo>
                  <a:lnTo>
                    <a:pt x="3215" y="3215"/>
                  </a:lnTo>
                  <a:cubicBezTo>
                    <a:pt x="3215" y="3215"/>
                    <a:pt x="3215" y="3215"/>
                    <a:pt x="3215" y="3215"/>
                  </a:cubicBezTo>
                  <a:cubicBezTo>
                    <a:pt x="10073" y="15645"/>
                    <a:pt x="18217" y="27647"/>
                    <a:pt x="26789" y="39219"/>
                  </a:cubicBezTo>
                  <a:lnTo>
                    <a:pt x="213241" y="170378"/>
                  </a:lnTo>
                  <a:lnTo>
                    <a:pt x="457557" y="127945"/>
                  </a:lnTo>
                  <a:close/>
                </a:path>
              </a:pathLst>
            </a:custGeom>
            <a:solidFill>
              <a:schemeClr val="accent1"/>
            </a:solidFill>
            <a:ln w="9360">
              <a:noFill/>
            </a:ln>
          </p:spPr>
          <p:style>
            <a:lnRef idx="0"/>
            <a:fillRef idx="0"/>
            <a:effectRef idx="0"/>
            <a:fontRef idx="minor"/>
          </p:style>
        </p:sp>
        <p:sp>
          <p:nvSpPr>
            <p:cNvPr id="623" name="CustomShape 110"/>
            <p:cNvSpPr/>
            <p:nvPr/>
          </p:nvSpPr>
          <p:spPr>
            <a:xfrm flipH="1">
              <a:off x="8235360" y="4860720"/>
              <a:ext cx="428040" cy="367920"/>
            </a:xfrm>
            <a:custGeom>
              <a:avLst/>
              <a:gdLst/>
              <a:ahLst/>
              <a:rect l="l" t="t" r="r" b="b"/>
              <a:pathLst>
                <a:path w="518636" h="445770">
                  <a:moveTo>
                    <a:pt x="326827" y="34505"/>
                  </a:moveTo>
                  <a:lnTo>
                    <a:pt x="326827" y="34505"/>
                  </a:lnTo>
                  <a:lnTo>
                    <a:pt x="330684" y="33647"/>
                  </a:lnTo>
                  <a:lnTo>
                    <a:pt x="392406" y="77367"/>
                  </a:lnTo>
                  <a:lnTo>
                    <a:pt x="392835" y="81225"/>
                  </a:lnTo>
                  <a:lnTo>
                    <a:pt x="405693" y="153662"/>
                  </a:lnTo>
                  <a:lnTo>
                    <a:pt x="406551" y="157520"/>
                  </a:lnTo>
                  <a:lnTo>
                    <a:pt x="358974" y="225243"/>
                  </a:lnTo>
                  <a:lnTo>
                    <a:pt x="367117" y="272391"/>
                  </a:lnTo>
                  <a:lnTo>
                    <a:pt x="469559" y="344400"/>
                  </a:lnTo>
                  <a:lnTo>
                    <a:pt x="469987" y="348258"/>
                  </a:lnTo>
                  <a:lnTo>
                    <a:pt x="484132" y="428840"/>
                  </a:lnTo>
                  <a:cubicBezTo>
                    <a:pt x="493133" y="428411"/>
                    <a:pt x="502134" y="430554"/>
                    <a:pt x="510278" y="436126"/>
                  </a:cubicBezTo>
                  <a:cubicBezTo>
                    <a:pt x="513279" y="438269"/>
                    <a:pt x="515850" y="440841"/>
                    <a:pt x="517993" y="443413"/>
                  </a:cubicBezTo>
                  <a:cubicBezTo>
                    <a:pt x="506420" y="386406"/>
                    <a:pt x="494848" y="328970"/>
                    <a:pt x="483703" y="271534"/>
                  </a:cubicBezTo>
                  <a:lnTo>
                    <a:pt x="438269" y="239816"/>
                  </a:lnTo>
                  <a:lnTo>
                    <a:pt x="437412" y="235958"/>
                  </a:lnTo>
                  <a:lnTo>
                    <a:pt x="409123" y="70938"/>
                  </a:lnTo>
                  <a:lnTo>
                    <a:pt x="330684" y="15645"/>
                  </a:lnTo>
                  <a:lnTo>
                    <a:pt x="86368" y="57650"/>
                  </a:lnTo>
                  <a:lnTo>
                    <a:pt x="82082" y="58507"/>
                  </a:lnTo>
                  <a:lnTo>
                    <a:pt x="3215" y="3215"/>
                  </a:lnTo>
                  <a:cubicBezTo>
                    <a:pt x="5358" y="14359"/>
                    <a:pt x="7501" y="25504"/>
                    <a:pt x="9215" y="36648"/>
                  </a:cubicBezTo>
                  <a:lnTo>
                    <a:pt x="67937" y="77796"/>
                  </a:lnTo>
                  <a:lnTo>
                    <a:pt x="326827" y="34505"/>
                  </a:lnTo>
                  <a:close/>
                </a:path>
              </a:pathLst>
            </a:custGeom>
            <a:solidFill>
              <a:schemeClr val="accent1"/>
            </a:solidFill>
            <a:ln w="9360">
              <a:noFill/>
            </a:ln>
          </p:spPr>
          <p:style>
            <a:lnRef idx="0"/>
            <a:fillRef idx="0"/>
            <a:effectRef idx="0"/>
            <a:fontRef idx="minor"/>
          </p:style>
        </p:sp>
        <p:sp>
          <p:nvSpPr>
            <p:cNvPr id="624" name="CustomShape 111"/>
            <p:cNvSpPr/>
            <p:nvPr/>
          </p:nvSpPr>
          <p:spPr>
            <a:xfrm flipH="1">
              <a:off x="8304120" y="4760280"/>
              <a:ext cx="385560" cy="113040"/>
            </a:xfrm>
            <a:custGeom>
              <a:avLst/>
              <a:gdLst/>
              <a:ahLst/>
              <a:rect l="l" t="t" r="r" b="b"/>
              <a:pathLst>
                <a:path w="467201" h="137160">
                  <a:moveTo>
                    <a:pt x="368403" y="71795"/>
                  </a:moveTo>
                  <a:lnTo>
                    <a:pt x="368403" y="71795"/>
                  </a:lnTo>
                  <a:lnTo>
                    <a:pt x="372261" y="70938"/>
                  </a:lnTo>
                  <a:lnTo>
                    <a:pt x="464415" y="136088"/>
                  </a:lnTo>
                  <a:cubicBezTo>
                    <a:pt x="459700" y="122801"/>
                    <a:pt x="454986" y="109514"/>
                    <a:pt x="449842" y="96227"/>
                  </a:cubicBezTo>
                  <a:lnTo>
                    <a:pt x="372690" y="41791"/>
                  </a:lnTo>
                  <a:lnTo>
                    <a:pt x="128373" y="84225"/>
                  </a:lnTo>
                  <a:lnTo>
                    <a:pt x="120229" y="85940"/>
                  </a:lnTo>
                  <a:lnTo>
                    <a:pt x="3215" y="3215"/>
                  </a:lnTo>
                  <a:cubicBezTo>
                    <a:pt x="10930" y="19503"/>
                    <a:pt x="16502" y="36219"/>
                    <a:pt x="20788" y="53793"/>
                  </a:cubicBezTo>
                  <a:lnTo>
                    <a:pt x="109942" y="116372"/>
                  </a:lnTo>
                  <a:lnTo>
                    <a:pt x="368403" y="71795"/>
                  </a:lnTo>
                  <a:close/>
                </a:path>
              </a:pathLst>
            </a:custGeom>
            <a:solidFill>
              <a:schemeClr val="accent1"/>
            </a:solidFill>
            <a:ln w="9360">
              <a:noFill/>
            </a:ln>
          </p:spPr>
          <p:style>
            <a:lnRef idx="0"/>
            <a:fillRef idx="0"/>
            <a:effectRef idx="0"/>
            <a:fontRef idx="minor"/>
          </p:style>
        </p:sp>
        <p:sp>
          <p:nvSpPr>
            <p:cNvPr id="625" name="CustomShape 112"/>
            <p:cNvSpPr/>
            <p:nvPr/>
          </p:nvSpPr>
          <p:spPr>
            <a:xfrm flipH="1">
              <a:off x="8201880" y="4903200"/>
              <a:ext cx="452880" cy="481320"/>
            </a:xfrm>
            <a:custGeom>
              <a:avLst/>
              <a:gdLst/>
              <a:ahLst/>
              <a:rect l="l" t="t" r="r" b="b"/>
              <a:pathLst>
                <a:path w="548640" h="582930">
                  <a:moveTo>
                    <a:pt x="515422" y="433554"/>
                  </a:moveTo>
                  <a:lnTo>
                    <a:pt x="515422" y="433554"/>
                  </a:lnTo>
                  <a:cubicBezTo>
                    <a:pt x="514136" y="437412"/>
                    <a:pt x="511993" y="441698"/>
                    <a:pt x="509421" y="445127"/>
                  </a:cubicBezTo>
                  <a:cubicBezTo>
                    <a:pt x="495705" y="464415"/>
                    <a:pt x="468702" y="469130"/>
                    <a:pt x="449414" y="455843"/>
                  </a:cubicBezTo>
                  <a:cubicBezTo>
                    <a:pt x="430125" y="442555"/>
                    <a:pt x="425410" y="415552"/>
                    <a:pt x="439126" y="395835"/>
                  </a:cubicBezTo>
                  <a:cubicBezTo>
                    <a:pt x="442984" y="390263"/>
                    <a:pt x="448127" y="386406"/>
                    <a:pt x="453700" y="383405"/>
                  </a:cubicBezTo>
                  <a:lnTo>
                    <a:pt x="439984" y="304967"/>
                  </a:lnTo>
                  <a:lnTo>
                    <a:pt x="337542" y="232958"/>
                  </a:lnTo>
                  <a:lnTo>
                    <a:pt x="336685" y="229100"/>
                  </a:lnTo>
                  <a:lnTo>
                    <a:pt x="327255" y="173379"/>
                  </a:lnTo>
                  <a:lnTo>
                    <a:pt x="326398" y="169521"/>
                  </a:lnTo>
                  <a:lnTo>
                    <a:pt x="373975" y="101798"/>
                  </a:lnTo>
                  <a:lnTo>
                    <a:pt x="362831" y="37076"/>
                  </a:lnTo>
                  <a:lnTo>
                    <a:pt x="314397" y="3215"/>
                  </a:lnTo>
                  <a:lnTo>
                    <a:pt x="56793" y="47792"/>
                  </a:lnTo>
                  <a:lnTo>
                    <a:pt x="52507" y="48649"/>
                  </a:lnTo>
                  <a:lnTo>
                    <a:pt x="3215" y="13930"/>
                  </a:lnTo>
                  <a:cubicBezTo>
                    <a:pt x="5787" y="29361"/>
                    <a:pt x="8358" y="44363"/>
                    <a:pt x="10930" y="59794"/>
                  </a:cubicBezTo>
                  <a:lnTo>
                    <a:pt x="73081" y="103513"/>
                  </a:lnTo>
                  <a:lnTo>
                    <a:pt x="247531" y="72652"/>
                  </a:lnTo>
                  <a:cubicBezTo>
                    <a:pt x="248817" y="68366"/>
                    <a:pt x="250960" y="63651"/>
                    <a:pt x="253532" y="59794"/>
                  </a:cubicBezTo>
                  <a:cubicBezTo>
                    <a:pt x="267248" y="40505"/>
                    <a:pt x="293822" y="35790"/>
                    <a:pt x="313111" y="49506"/>
                  </a:cubicBezTo>
                  <a:cubicBezTo>
                    <a:pt x="332399" y="63222"/>
                    <a:pt x="337542" y="90226"/>
                    <a:pt x="323826" y="109514"/>
                  </a:cubicBezTo>
                  <a:cubicBezTo>
                    <a:pt x="310110" y="128802"/>
                    <a:pt x="283107" y="133517"/>
                    <a:pt x="263819" y="119801"/>
                  </a:cubicBezTo>
                  <a:cubicBezTo>
                    <a:pt x="254389" y="113372"/>
                    <a:pt x="248817" y="103513"/>
                    <a:pt x="246674" y="93226"/>
                  </a:cubicBezTo>
                  <a:lnTo>
                    <a:pt x="72223" y="123658"/>
                  </a:lnTo>
                  <a:lnTo>
                    <a:pt x="67937" y="124516"/>
                  </a:lnTo>
                  <a:lnTo>
                    <a:pt x="15216" y="87654"/>
                  </a:lnTo>
                  <a:cubicBezTo>
                    <a:pt x="16502" y="95798"/>
                    <a:pt x="18217" y="103942"/>
                    <a:pt x="19502" y="112086"/>
                  </a:cubicBezTo>
                  <a:lnTo>
                    <a:pt x="58079" y="139089"/>
                  </a:lnTo>
                  <a:lnTo>
                    <a:pt x="200811" y="114229"/>
                  </a:lnTo>
                  <a:lnTo>
                    <a:pt x="204668" y="113800"/>
                  </a:lnTo>
                  <a:lnTo>
                    <a:pt x="278392" y="165664"/>
                  </a:lnTo>
                  <a:lnTo>
                    <a:pt x="279249" y="169521"/>
                  </a:lnTo>
                  <a:lnTo>
                    <a:pt x="299823" y="287393"/>
                  </a:lnTo>
                  <a:lnTo>
                    <a:pt x="307110" y="292537"/>
                  </a:lnTo>
                  <a:cubicBezTo>
                    <a:pt x="321683" y="278821"/>
                    <a:pt x="343972" y="276678"/>
                    <a:pt x="361117" y="288679"/>
                  </a:cubicBezTo>
                  <a:cubicBezTo>
                    <a:pt x="380405" y="302395"/>
                    <a:pt x="385120" y="328970"/>
                    <a:pt x="371404" y="348686"/>
                  </a:cubicBezTo>
                  <a:cubicBezTo>
                    <a:pt x="357688" y="368404"/>
                    <a:pt x="331113" y="372690"/>
                    <a:pt x="311825" y="358973"/>
                  </a:cubicBezTo>
                  <a:cubicBezTo>
                    <a:pt x="295537" y="347401"/>
                    <a:pt x="289965" y="327255"/>
                    <a:pt x="296394" y="309253"/>
                  </a:cubicBezTo>
                  <a:lnTo>
                    <a:pt x="281821" y="298966"/>
                  </a:lnTo>
                  <a:lnTo>
                    <a:pt x="280964" y="294680"/>
                  </a:lnTo>
                  <a:lnTo>
                    <a:pt x="260819" y="177665"/>
                  </a:lnTo>
                  <a:lnTo>
                    <a:pt x="199954" y="134803"/>
                  </a:lnTo>
                  <a:lnTo>
                    <a:pt x="57222" y="159663"/>
                  </a:lnTo>
                  <a:lnTo>
                    <a:pt x="53364" y="160091"/>
                  </a:lnTo>
                  <a:lnTo>
                    <a:pt x="24646" y="139946"/>
                  </a:lnTo>
                  <a:cubicBezTo>
                    <a:pt x="25503" y="145519"/>
                    <a:pt x="26789" y="151090"/>
                    <a:pt x="27646" y="156663"/>
                  </a:cubicBezTo>
                  <a:lnTo>
                    <a:pt x="119801" y="221385"/>
                  </a:lnTo>
                  <a:lnTo>
                    <a:pt x="153233" y="215813"/>
                  </a:lnTo>
                  <a:cubicBezTo>
                    <a:pt x="153662" y="207669"/>
                    <a:pt x="155805" y="199954"/>
                    <a:pt x="160949" y="193096"/>
                  </a:cubicBezTo>
                  <a:cubicBezTo>
                    <a:pt x="174665" y="173808"/>
                    <a:pt x="201240" y="169093"/>
                    <a:pt x="220528" y="182809"/>
                  </a:cubicBezTo>
                  <a:cubicBezTo>
                    <a:pt x="239816" y="196524"/>
                    <a:pt x="244959" y="223100"/>
                    <a:pt x="231243" y="242388"/>
                  </a:cubicBezTo>
                  <a:cubicBezTo>
                    <a:pt x="217527" y="261676"/>
                    <a:pt x="190524" y="266391"/>
                    <a:pt x="171236" y="252675"/>
                  </a:cubicBezTo>
                  <a:cubicBezTo>
                    <a:pt x="164806" y="247959"/>
                    <a:pt x="160092" y="241959"/>
                    <a:pt x="157091" y="235101"/>
                  </a:cubicBezTo>
                  <a:lnTo>
                    <a:pt x="115515" y="242388"/>
                  </a:lnTo>
                  <a:lnTo>
                    <a:pt x="34076" y="184952"/>
                  </a:lnTo>
                  <a:cubicBezTo>
                    <a:pt x="36647" y="196954"/>
                    <a:pt x="39219" y="208526"/>
                    <a:pt x="42220" y="220099"/>
                  </a:cubicBezTo>
                  <a:cubicBezTo>
                    <a:pt x="42648" y="222242"/>
                    <a:pt x="43506" y="224385"/>
                    <a:pt x="44363" y="226957"/>
                  </a:cubicBezTo>
                  <a:lnTo>
                    <a:pt x="545854" y="580144"/>
                  </a:lnTo>
                  <a:cubicBezTo>
                    <a:pt x="535567" y="530423"/>
                    <a:pt x="525280" y="481989"/>
                    <a:pt x="515422" y="433554"/>
                  </a:cubicBezTo>
                  <a:close/>
                </a:path>
              </a:pathLst>
            </a:custGeom>
            <a:solidFill>
              <a:schemeClr val="accent1"/>
            </a:solidFill>
            <a:ln w="9360">
              <a:noFill/>
            </a:ln>
          </p:spPr>
          <p:style>
            <a:lnRef idx="0"/>
            <a:fillRef idx="0"/>
            <a:effectRef idx="0"/>
            <a:fontRef idx="minor"/>
          </p:style>
        </p:sp>
        <p:sp>
          <p:nvSpPr>
            <p:cNvPr id="626" name="CustomShape 113"/>
            <p:cNvSpPr/>
            <p:nvPr/>
          </p:nvSpPr>
          <p:spPr>
            <a:xfrm flipH="1">
              <a:off x="7697160" y="6123600"/>
              <a:ext cx="63360" cy="113040"/>
            </a:xfrm>
            <a:custGeom>
              <a:avLst/>
              <a:gdLst/>
              <a:ahLst/>
              <a:rect l="l" t="t" r="r" b="b"/>
              <a:pathLst>
                <a:path w="77152" h="137160">
                  <a:moveTo>
                    <a:pt x="73509" y="86797"/>
                  </a:moveTo>
                  <a:cubicBezTo>
                    <a:pt x="67080" y="85939"/>
                    <a:pt x="61079" y="83367"/>
                    <a:pt x="55507" y="79510"/>
                  </a:cubicBezTo>
                  <a:lnTo>
                    <a:pt x="55507" y="79510"/>
                  </a:lnTo>
                  <a:cubicBezTo>
                    <a:pt x="38791" y="67937"/>
                    <a:pt x="33218" y="46077"/>
                    <a:pt x="40505" y="28075"/>
                  </a:cubicBezTo>
                  <a:cubicBezTo>
                    <a:pt x="34504" y="19931"/>
                    <a:pt x="28503" y="12216"/>
                    <a:pt x="22074" y="4929"/>
                  </a:cubicBezTo>
                  <a:cubicBezTo>
                    <a:pt x="21646" y="4072"/>
                    <a:pt x="20788" y="3643"/>
                    <a:pt x="20360" y="3215"/>
                  </a:cubicBezTo>
                  <a:lnTo>
                    <a:pt x="3215" y="27646"/>
                  </a:lnTo>
                  <a:lnTo>
                    <a:pt x="21646" y="134802"/>
                  </a:lnTo>
                  <a:cubicBezTo>
                    <a:pt x="28075" y="133945"/>
                    <a:pt x="34504" y="133088"/>
                    <a:pt x="40505" y="130516"/>
                  </a:cubicBezTo>
                  <a:cubicBezTo>
                    <a:pt x="52507" y="125373"/>
                    <a:pt x="67080" y="119800"/>
                    <a:pt x="72652" y="106942"/>
                  </a:cubicBezTo>
                  <a:cubicBezTo>
                    <a:pt x="75224" y="100084"/>
                    <a:pt x="74795" y="93226"/>
                    <a:pt x="73509" y="86797"/>
                  </a:cubicBezTo>
                  <a:close/>
                </a:path>
              </a:pathLst>
            </a:custGeom>
            <a:solidFill>
              <a:schemeClr val="accent1"/>
            </a:solidFill>
            <a:ln w="9360">
              <a:noFill/>
            </a:ln>
          </p:spPr>
          <p:style>
            <a:lnRef idx="0"/>
            <a:fillRef idx="0"/>
            <a:effectRef idx="0"/>
            <a:fontRef idx="minor"/>
          </p:style>
        </p:sp>
        <p:sp>
          <p:nvSpPr>
            <p:cNvPr id="627" name="CustomShape 114"/>
            <p:cNvSpPr/>
            <p:nvPr/>
          </p:nvSpPr>
          <p:spPr>
            <a:xfrm flipH="1">
              <a:off x="7781400" y="5151240"/>
              <a:ext cx="817560" cy="1104480"/>
            </a:xfrm>
            <a:custGeom>
              <a:avLst/>
              <a:gdLst/>
              <a:ahLst/>
              <a:rect l="l" t="t" r="r" b="b"/>
              <a:pathLst>
                <a:path w="990123" h="1337310">
                  <a:moveTo>
                    <a:pt x="968478" y="1134356"/>
                  </a:moveTo>
                  <a:lnTo>
                    <a:pt x="968478" y="1134356"/>
                  </a:lnTo>
                  <a:cubicBezTo>
                    <a:pt x="953905" y="1129641"/>
                    <a:pt x="937189" y="1130070"/>
                    <a:pt x="926044" y="1118068"/>
                  </a:cubicBezTo>
                  <a:cubicBezTo>
                    <a:pt x="858750" y="1052060"/>
                    <a:pt x="794885" y="982194"/>
                    <a:pt x="734020" y="909757"/>
                  </a:cubicBezTo>
                  <a:cubicBezTo>
                    <a:pt x="693730" y="861322"/>
                    <a:pt x="653868" y="812030"/>
                    <a:pt x="624721" y="756309"/>
                  </a:cubicBezTo>
                  <a:cubicBezTo>
                    <a:pt x="620435" y="748594"/>
                    <a:pt x="616149" y="740450"/>
                    <a:pt x="612291" y="732306"/>
                  </a:cubicBezTo>
                  <a:cubicBezTo>
                    <a:pt x="605861" y="731449"/>
                    <a:pt x="599861" y="728877"/>
                    <a:pt x="594289" y="725019"/>
                  </a:cubicBezTo>
                  <a:cubicBezTo>
                    <a:pt x="575000" y="711304"/>
                    <a:pt x="569857" y="685157"/>
                    <a:pt x="583144" y="665869"/>
                  </a:cubicBezTo>
                  <a:cubicBezTo>
                    <a:pt x="576286" y="647867"/>
                    <a:pt x="570286" y="629436"/>
                    <a:pt x="564285" y="611005"/>
                  </a:cubicBezTo>
                  <a:lnTo>
                    <a:pt x="561713" y="611434"/>
                  </a:lnTo>
                  <a:lnTo>
                    <a:pt x="480274" y="553998"/>
                  </a:lnTo>
                  <a:lnTo>
                    <a:pt x="478560" y="544140"/>
                  </a:lnTo>
                  <a:lnTo>
                    <a:pt x="438269" y="309682"/>
                  </a:lnTo>
                  <a:lnTo>
                    <a:pt x="3215" y="3215"/>
                  </a:lnTo>
                  <a:cubicBezTo>
                    <a:pt x="13930" y="31933"/>
                    <a:pt x="25932" y="60222"/>
                    <a:pt x="38791" y="87654"/>
                  </a:cubicBezTo>
                  <a:lnTo>
                    <a:pt x="355116" y="310110"/>
                  </a:lnTo>
                  <a:lnTo>
                    <a:pt x="356830" y="318254"/>
                  </a:lnTo>
                  <a:lnTo>
                    <a:pt x="383405" y="472131"/>
                  </a:lnTo>
                  <a:cubicBezTo>
                    <a:pt x="398407" y="486704"/>
                    <a:pt x="401407" y="510278"/>
                    <a:pt x="388977" y="527852"/>
                  </a:cubicBezTo>
                  <a:cubicBezTo>
                    <a:pt x="375261" y="547140"/>
                    <a:pt x="348686" y="551855"/>
                    <a:pt x="329398" y="538139"/>
                  </a:cubicBezTo>
                  <a:cubicBezTo>
                    <a:pt x="310110" y="524423"/>
                    <a:pt x="305395" y="497848"/>
                    <a:pt x="319111" y="478560"/>
                  </a:cubicBezTo>
                  <a:cubicBezTo>
                    <a:pt x="325112" y="470416"/>
                    <a:pt x="333256" y="464844"/>
                    <a:pt x="342257" y="462272"/>
                  </a:cubicBezTo>
                  <a:lnTo>
                    <a:pt x="319968" y="333256"/>
                  </a:lnTo>
                  <a:lnTo>
                    <a:pt x="75652" y="161377"/>
                  </a:lnTo>
                  <a:cubicBezTo>
                    <a:pt x="85510" y="181094"/>
                    <a:pt x="95798" y="200811"/>
                    <a:pt x="106942" y="220099"/>
                  </a:cubicBezTo>
                  <a:cubicBezTo>
                    <a:pt x="131373" y="261676"/>
                    <a:pt x="158377" y="301538"/>
                    <a:pt x="183237" y="342686"/>
                  </a:cubicBezTo>
                  <a:cubicBezTo>
                    <a:pt x="187095" y="349115"/>
                    <a:pt x="191381" y="355973"/>
                    <a:pt x="195239" y="362403"/>
                  </a:cubicBezTo>
                  <a:cubicBezTo>
                    <a:pt x="208097" y="357259"/>
                    <a:pt x="223099" y="358545"/>
                    <a:pt x="235529" y="367117"/>
                  </a:cubicBezTo>
                  <a:cubicBezTo>
                    <a:pt x="254817" y="380833"/>
                    <a:pt x="259532" y="407408"/>
                    <a:pt x="245816" y="427125"/>
                  </a:cubicBezTo>
                  <a:cubicBezTo>
                    <a:pt x="242816" y="431411"/>
                    <a:pt x="239387" y="434411"/>
                    <a:pt x="235529" y="437412"/>
                  </a:cubicBezTo>
                  <a:cubicBezTo>
                    <a:pt x="241959" y="450699"/>
                    <a:pt x="248388" y="463987"/>
                    <a:pt x="254389" y="477703"/>
                  </a:cubicBezTo>
                  <a:cubicBezTo>
                    <a:pt x="286964" y="549283"/>
                    <a:pt x="317397" y="621721"/>
                    <a:pt x="343114" y="695873"/>
                  </a:cubicBezTo>
                  <a:cubicBezTo>
                    <a:pt x="349972" y="717304"/>
                    <a:pt x="357687" y="738307"/>
                    <a:pt x="359402" y="761024"/>
                  </a:cubicBezTo>
                  <a:cubicBezTo>
                    <a:pt x="359831" y="794456"/>
                    <a:pt x="331970" y="818460"/>
                    <a:pt x="325541" y="849749"/>
                  </a:cubicBezTo>
                  <a:cubicBezTo>
                    <a:pt x="325112" y="851035"/>
                    <a:pt x="325112" y="852321"/>
                    <a:pt x="324683" y="854035"/>
                  </a:cubicBezTo>
                  <a:lnTo>
                    <a:pt x="500420" y="823603"/>
                  </a:lnTo>
                  <a:cubicBezTo>
                    <a:pt x="501706" y="818460"/>
                    <a:pt x="504277" y="813316"/>
                    <a:pt x="507278" y="808601"/>
                  </a:cubicBezTo>
                  <a:cubicBezTo>
                    <a:pt x="520994" y="789313"/>
                    <a:pt x="547569" y="784170"/>
                    <a:pt x="566857" y="797886"/>
                  </a:cubicBezTo>
                  <a:cubicBezTo>
                    <a:pt x="586145" y="811601"/>
                    <a:pt x="591288" y="838605"/>
                    <a:pt x="577572" y="857893"/>
                  </a:cubicBezTo>
                  <a:cubicBezTo>
                    <a:pt x="563856" y="877181"/>
                    <a:pt x="536853" y="881896"/>
                    <a:pt x="517565" y="868180"/>
                  </a:cubicBezTo>
                  <a:cubicBezTo>
                    <a:pt x="511564" y="863894"/>
                    <a:pt x="507278" y="858322"/>
                    <a:pt x="504277" y="852321"/>
                  </a:cubicBezTo>
                  <a:lnTo>
                    <a:pt x="317397" y="884897"/>
                  </a:lnTo>
                  <a:cubicBezTo>
                    <a:pt x="312253" y="906756"/>
                    <a:pt x="307110" y="929045"/>
                    <a:pt x="304967" y="951762"/>
                  </a:cubicBezTo>
                  <a:cubicBezTo>
                    <a:pt x="302823" y="974908"/>
                    <a:pt x="303252" y="999339"/>
                    <a:pt x="314396" y="1020771"/>
                  </a:cubicBezTo>
                  <a:cubicBezTo>
                    <a:pt x="323826" y="1039202"/>
                    <a:pt x="343972" y="1047345"/>
                    <a:pt x="361974" y="1055061"/>
                  </a:cubicBezTo>
                  <a:cubicBezTo>
                    <a:pt x="392406" y="1066633"/>
                    <a:pt x="423696" y="1074777"/>
                    <a:pt x="455414" y="1081635"/>
                  </a:cubicBezTo>
                  <a:lnTo>
                    <a:pt x="442555" y="1007483"/>
                  </a:lnTo>
                  <a:cubicBezTo>
                    <a:pt x="436555" y="1006197"/>
                    <a:pt x="430125" y="1004054"/>
                    <a:pt x="424982" y="1000196"/>
                  </a:cubicBezTo>
                  <a:cubicBezTo>
                    <a:pt x="405693" y="986481"/>
                    <a:pt x="401407" y="959906"/>
                    <a:pt x="414695" y="940618"/>
                  </a:cubicBezTo>
                  <a:cubicBezTo>
                    <a:pt x="427982" y="921330"/>
                    <a:pt x="454985" y="916186"/>
                    <a:pt x="474273" y="929902"/>
                  </a:cubicBezTo>
                  <a:cubicBezTo>
                    <a:pt x="493562" y="943618"/>
                    <a:pt x="498705" y="970622"/>
                    <a:pt x="484989" y="989910"/>
                  </a:cubicBezTo>
                  <a:cubicBezTo>
                    <a:pt x="481132" y="995053"/>
                    <a:pt x="476417" y="999339"/>
                    <a:pt x="471273" y="1002339"/>
                  </a:cubicBezTo>
                  <a:lnTo>
                    <a:pt x="484989" y="1083350"/>
                  </a:lnTo>
                  <a:lnTo>
                    <a:pt x="485846" y="1088065"/>
                  </a:lnTo>
                  <a:cubicBezTo>
                    <a:pt x="510278" y="1092780"/>
                    <a:pt x="534710" y="1096637"/>
                    <a:pt x="559141" y="1101352"/>
                  </a:cubicBezTo>
                  <a:cubicBezTo>
                    <a:pt x="545425" y="1086779"/>
                    <a:pt x="543282" y="1064062"/>
                    <a:pt x="555284" y="1047345"/>
                  </a:cubicBezTo>
                  <a:cubicBezTo>
                    <a:pt x="569000" y="1028057"/>
                    <a:pt x="595574" y="1023342"/>
                    <a:pt x="615291" y="1037059"/>
                  </a:cubicBezTo>
                  <a:cubicBezTo>
                    <a:pt x="634579" y="1050774"/>
                    <a:pt x="639294" y="1077349"/>
                    <a:pt x="625578" y="1096637"/>
                  </a:cubicBezTo>
                  <a:cubicBezTo>
                    <a:pt x="620435" y="1103924"/>
                    <a:pt x="613577" y="1109496"/>
                    <a:pt x="605861" y="1112496"/>
                  </a:cubicBezTo>
                  <a:lnTo>
                    <a:pt x="620006" y="1142929"/>
                  </a:lnTo>
                  <a:cubicBezTo>
                    <a:pt x="630722" y="1151930"/>
                    <a:pt x="641437" y="1161360"/>
                    <a:pt x="651724" y="1170789"/>
                  </a:cubicBezTo>
                  <a:cubicBezTo>
                    <a:pt x="662011" y="1181505"/>
                    <a:pt x="672298" y="1192649"/>
                    <a:pt x="682157" y="1203793"/>
                  </a:cubicBezTo>
                  <a:lnTo>
                    <a:pt x="700587" y="1177647"/>
                  </a:lnTo>
                  <a:lnTo>
                    <a:pt x="664583" y="970193"/>
                  </a:lnTo>
                  <a:cubicBezTo>
                    <a:pt x="664154" y="969764"/>
                    <a:pt x="663726" y="969764"/>
                    <a:pt x="663297" y="969764"/>
                  </a:cubicBezTo>
                  <a:cubicBezTo>
                    <a:pt x="644009" y="956048"/>
                    <a:pt x="639294" y="929045"/>
                    <a:pt x="653010" y="909757"/>
                  </a:cubicBezTo>
                  <a:cubicBezTo>
                    <a:pt x="666726" y="890468"/>
                    <a:pt x="693301" y="886182"/>
                    <a:pt x="712589" y="899469"/>
                  </a:cubicBezTo>
                  <a:cubicBezTo>
                    <a:pt x="731877" y="912757"/>
                    <a:pt x="736592" y="939332"/>
                    <a:pt x="722876" y="959048"/>
                  </a:cubicBezTo>
                  <a:cubicBezTo>
                    <a:pt x="716018" y="968479"/>
                    <a:pt x="706160" y="974908"/>
                    <a:pt x="695444" y="976622"/>
                  </a:cubicBezTo>
                  <a:lnTo>
                    <a:pt x="730591" y="1178505"/>
                  </a:lnTo>
                  <a:lnTo>
                    <a:pt x="731877" y="1184505"/>
                  </a:lnTo>
                  <a:lnTo>
                    <a:pt x="702302" y="1226511"/>
                  </a:lnTo>
                  <a:cubicBezTo>
                    <a:pt x="715161" y="1241512"/>
                    <a:pt x="728020" y="1256086"/>
                    <a:pt x="741736" y="1270230"/>
                  </a:cubicBezTo>
                  <a:lnTo>
                    <a:pt x="742164" y="1269373"/>
                  </a:lnTo>
                  <a:lnTo>
                    <a:pt x="748165" y="1268516"/>
                  </a:lnTo>
                  <a:lnTo>
                    <a:pt x="821031" y="1255657"/>
                  </a:lnTo>
                  <a:cubicBezTo>
                    <a:pt x="822317" y="1250085"/>
                    <a:pt x="824460" y="1244513"/>
                    <a:pt x="828318" y="1239369"/>
                  </a:cubicBezTo>
                  <a:cubicBezTo>
                    <a:pt x="842034" y="1220081"/>
                    <a:pt x="868609" y="1215366"/>
                    <a:pt x="888325" y="1229082"/>
                  </a:cubicBezTo>
                  <a:cubicBezTo>
                    <a:pt x="907614" y="1242799"/>
                    <a:pt x="912328" y="1269373"/>
                    <a:pt x="898612" y="1288661"/>
                  </a:cubicBezTo>
                  <a:cubicBezTo>
                    <a:pt x="884896" y="1307949"/>
                    <a:pt x="858322" y="1312664"/>
                    <a:pt x="839034" y="1298948"/>
                  </a:cubicBezTo>
                  <a:cubicBezTo>
                    <a:pt x="833461" y="1295091"/>
                    <a:pt x="829175" y="1289947"/>
                    <a:pt x="826175" y="1284375"/>
                  </a:cubicBezTo>
                  <a:lnTo>
                    <a:pt x="767882" y="1294662"/>
                  </a:lnTo>
                  <a:cubicBezTo>
                    <a:pt x="767882" y="1294662"/>
                    <a:pt x="767882" y="1294662"/>
                    <a:pt x="767882" y="1294662"/>
                  </a:cubicBezTo>
                  <a:cubicBezTo>
                    <a:pt x="798314" y="1320380"/>
                    <a:pt x="840748" y="1317808"/>
                    <a:pt x="877610" y="1318236"/>
                  </a:cubicBezTo>
                  <a:cubicBezTo>
                    <a:pt x="902041" y="1320380"/>
                    <a:pt x="926473" y="1325094"/>
                    <a:pt x="949190" y="1334953"/>
                  </a:cubicBezTo>
                  <a:cubicBezTo>
                    <a:pt x="960334" y="1336667"/>
                    <a:pt x="972336" y="1336667"/>
                    <a:pt x="983909" y="1334095"/>
                  </a:cubicBezTo>
                  <a:lnTo>
                    <a:pt x="961192" y="1203793"/>
                  </a:lnTo>
                  <a:lnTo>
                    <a:pt x="959049" y="1192221"/>
                  </a:lnTo>
                  <a:lnTo>
                    <a:pt x="988624" y="1150215"/>
                  </a:lnTo>
                  <a:cubicBezTo>
                    <a:pt x="980908" y="1143357"/>
                    <a:pt x="976194" y="1136928"/>
                    <a:pt x="968478" y="1134356"/>
                  </a:cubicBezTo>
                  <a:close/>
                </a:path>
              </a:pathLst>
            </a:custGeom>
            <a:solidFill>
              <a:schemeClr val="accent1"/>
            </a:solidFill>
            <a:ln w="9360">
              <a:noFill/>
            </a:ln>
          </p:spPr>
          <p:style>
            <a:lnRef idx="0"/>
            <a:fillRef idx="0"/>
            <a:effectRef idx="0"/>
            <a:fontRef idx="minor"/>
          </p:style>
        </p:sp>
        <p:sp>
          <p:nvSpPr>
            <p:cNvPr id="628" name="CustomShape 115"/>
            <p:cNvSpPr/>
            <p:nvPr/>
          </p:nvSpPr>
          <p:spPr>
            <a:xfrm flipH="1">
              <a:off x="8575560" y="415872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629" name="CustomShape 116"/>
            <p:cNvSpPr/>
            <p:nvPr/>
          </p:nvSpPr>
          <p:spPr>
            <a:xfrm flipH="1">
              <a:off x="8558280" y="3942720"/>
              <a:ext cx="34920" cy="219240"/>
            </a:xfrm>
            <a:custGeom>
              <a:avLst/>
              <a:gdLst/>
              <a:ahLst/>
              <a:rect l="l" t="t" r="r" b="b"/>
              <a:pathLst>
                <a:path w="42862" h="265747">
                  <a:moveTo>
                    <a:pt x="20788" y="264676"/>
                  </a:moveTo>
                  <a:cubicBezTo>
                    <a:pt x="28075" y="256103"/>
                    <a:pt x="35362" y="247531"/>
                    <a:pt x="42648" y="239387"/>
                  </a:cubicBezTo>
                  <a:lnTo>
                    <a:pt x="42648" y="43506"/>
                  </a:lnTo>
                  <a:lnTo>
                    <a:pt x="42648" y="40505"/>
                  </a:lnTo>
                  <a:cubicBezTo>
                    <a:pt x="40505" y="30647"/>
                    <a:pt x="38362" y="20788"/>
                    <a:pt x="36219" y="10930"/>
                  </a:cubicBezTo>
                  <a:cubicBezTo>
                    <a:pt x="35790" y="8358"/>
                    <a:pt x="34933" y="5787"/>
                    <a:pt x="34504" y="3215"/>
                  </a:cubicBezTo>
                  <a:lnTo>
                    <a:pt x="3215" y="34504"/>
                  </a:lnTo>
                  <a:lnTo>
                    <a:pt x="3215" y="258247"/>
                  </a:lnTo>
                  <a:cubicBezTo>
                    <a:pt x="8787" y="260390"/>
                    <a:pt x="14788" y="262533"/>
                    <a:pt x="20788" y="264676"/>
                  </a:cubicBezTo>
                  <a:close/>
                </a:path>
              </a:pathLst>
            </a:custGeom>
            <a:solidFill>
              <a:schemeClr val="accent1"/>
            </a:solidFill>
            <a:ln w="9360">
              <a:noFill/>
            </a:ln>
          </p:spPr>
          <p:style>
            <a:lnRef idx="0"/>
            <a:fillRef idx="0"/>
            <a:effectRef idx="0"/>
            <a:fontRef idx="minor"/>
          </p:style>
        </p:sp>
        <p:sp>
          <p:nvSpPr>
            <p:cNvPr id="630" name="CustomShape 117"/>
            <p:cNvSpPr/>
            <p:nvPr/>
          </p:nvSpPr>
          <p:spPr>
            <a:xfrm flipH="1">
              <a:off x="9205560" y="3834360"/>
              <a:ext cx="31680" cy="45720"/>
            </a:xfrm>
            <a:custGeom>
              <a:avLst/>
              <a:gdLst/>
              <a:ahLst/>
              <a:rect l="l" t="t" r="r" b="b"/>
              <a:pathLst>
                <a:path w="38576" h="55721">
                  <a:moveTo>
                    <a:pt x="22074" y="3215"/>
                  </a:moveTo>
                  <a:lnTo>
                    <a:pt x="3215" y="22074"/>
                  </a:lnTo>
                  <a:cubicBezTo>
                    <a:pt x="9215" y="32790"/>
                    <a:pt x="15216" y="43505"/>
                    <a:pt x="21646" y="53792"/>
                  </a:cubicBezTo>
                  <a:lnTo>
                    <a:pt x="39219" y="36219"/>
                  </a:lnTo>
                  <a:cubicBezTo>
                    <a:pt x="33218" y="25503"/>
                    <a:pt x="27646" y="14359"/>
                    <a:pt x="22074" y="3215"/>
                  </a:cubicBezTo>
                  <a:close/>
                </a:path>
              </a:pathLst>
            </a:custGeom>
            <a:solidFill>
              <a:schemeClr val="accent1"/>
            </a:solidFill>
            <a:ln w="9360">
              <a:noFill/>
            </a:ln>
          </p:spPr>
          <p:style>
            <a:lnRef idx="0"/>
            <a:fillRef idx="0"/>
            <a:effectRef idx="0"/>
            <a:fontRef idx="minor"/>
          </p:style>
        </p:sp>
        <p:sp>
          <p:nvSpPr>
            <p:cNvPr id="631" name="CustomShape 118"/>
            <p:cNvSpPr/>
            <p:nvPr/>
          </p:nvSpPr>
          <p:spPr>
            <a:xfrm flipH="1">
              <a:off x="9226440" y="3810600"/>
              <a:ext cx="24480" cy="28080"/>
            </a:xfrm>
            <a:custGeom>
              <a:avLst/>
              <a:gdLst/>
              <a:ahLst/>
              <a:rect l="l" t="t" r="r" b="b"/>
              <a:pathLst>
                <a:path w="30003" h="34290">
                  <a:moveTo>
                    <a:pt x="26360" y="7929"/>
                  </a:moveTo>
                  <a:cubicBezTo>
                    <a:pt x="24217" y="6215"/>
                    <a:pt x="22074" y="4501"/>
                    <a:pt x="20360" y="3215"/>
                  </a:cubicBezTo>
                  <a:lnTo>
                    <a:pt x="3215" y="20360"/>
                  </a:lnTo>
                  <a:cubicBezTo>
                    <a:pt x="5358" y="24646"/>
                    <a:pt x="7930" y="28932"/>
                    <a:pt x="10073" y="33218"/>
                  </a:cubicBezTo>
                  <a:lnTo>
                    <a:pt x="29789" y="13502"/>
                  </a:lnTo>
                  <a:cubicBezTo>
                    <a:pt x="28075" y="11787"/>
                    <a:pt x="27218" y="10073"/>
                    <a:pt x="26360" y="7929"/>
                  </a:cubicBezTo>
                  <a:close/>
                </a:path>
              </a:pathLst>
            </a:custGeom>
            <a:solidFill>
              <a:schemeClr val="accent1"/>
            </a:solidFill>
            <a:ln w="9360">
              <a:noFill/>
            </a:ln>
          </p:spPr>
          <p:style>
            <a:lnRef idx="0"/>
            <a:fillRef idx="0"/>
            <a:effectRef idx="0"/>
            <a:fontRef idx="minor"/>
          </p:style>
        </p:sp>
        <p:sp>
          <p:nvSpPr>
            <p:cNvPr id="632" name="CustomShape 119"/>
            <p:cNvSpPr/>
            <p:nvPr/>
          </p:nvSpPr>
          <p:spPr>
            <a:xfrm flipH="1">
              <a:off x="9189000" y="3877200"/>
              <a:ext cx="24480" cy="31680"/>
            </a:xfrm>
            <a:custGeom>
              <a:avLst/>
              <a:gdLst/>
              <a:ahLst/>
              <a:rect l="l" t="t" r="r" b="b"/>
              <a:pathLst>
                <a:path w="30003" h="38576">
                  <a:moveTo>
                    <a:pt x="19502" y="3215"/>
                  </a:moveTo>
                  <a:lnTo>
                    <a:pt x="19502" y="3215"/>
                  </a:lnTo>
                  <a:lnTo>
                    <a:pt x="3215" y="19502"/>
                  </a:lnTo>
                  <a:cubicBezTo>
                    <a:pt x="6644" y="25075"/>
                    <a:pt x="10073" y="30647"/>
                    <a:pt x="13502" y="36219"/>
                  </a:cubicBezTo>
                  <a:lnTo>
                    <a:pt x="28075" y="21646"/>
                  </a:lnTo>
                  <a:cubicBezTo>
                    <a:pt x="25503" y="15645"/>
                    <a:pt x="22503" y="9216"/>
                    <a:pt x="19502" y="3215"/>
                  </a:cubicBezTo>
                  <a:close/>
                </a:path>
              </a:pathLst>
            </a:custGeom>
            <a:solidFill>
              <a:schemeClr val="accent1"/>
            </a:solidFill>
            <a:ln w="9360">
              <a:noFill/>
            </a:ln>
          </p:spPr>
          <p:style>
            <a:lnRef idx="0"/>
            <a:fillRef idx="0"/>
            <a:effectRef idx="0"/>
            <a:fontRef idx="minor"/>
          </p:style>
        </p:sp>
        <p:sp>
          <p:nvSpPr>
            <p:cNvPr id="633" name="CustomShape 120"/>
            <p:cNvSpPr/>
            <p:nvPr/>
          </p:nvSpPr>
          <p:spPr>
            <a:xfrm flipH="1">
              <a:off x="9146520" y="3978000"/>
              <a:ext cx="6840" cy="10440"/>
            </a:xfrm>
            <a:custGeom>
              <a:avLst/>
              <a:gdLst/>
              <a:ahLst/>
              <a:rect l="l" t="t" r="r" b="b"/>
              <a:pathLst>
                <a:path w="8572" h="12858">
                  <a:moveTo>
                    <a:pt x="3215" y="4501"/>
                  </a:moveTo>
                  <a:cubicBezTo>
                    <a:pt x="4501" y="6644"/>
                    <a:pt x="6215" y="8787"/>
                    <a:pt x="7501" y="10501"/>
                  </a:cubicBezTo>
                  <a:cubicBezTo>
                    <a:pt x="6644" y="7930"/>
                    <a:pt x="5358" y="5358"/>
                    <a:pt x="4501" y="3215"/>
                  </a:cubicBezTo>
                  <a:lnTo>
                    <a:pt x="3215" y="4501"/>
                  </a:lnTo>
                  <a:close/>
                </a:path>
              </a:pathLst>
            </a:custGeom>
            <a:solidFill>
              <a:schemeClr val="accent1"/>
            </a:solidFill>
            <a:ln w="9360">
              <a:noFill/>
            </a:ln>
          </p:spPr>
          <p:style>
            <a:lnRef idx="0"/>
            <a:fillRef idx="0"/>
            <a:effectRef idx="0"/>
            <a:fontRef idx="minor"/>
          </p:style>
        </p:sp>
        <p:sp>
          <p:nvSpPr>
            <p:cNvPr id="634" name="CustomShape 121"/>
            <p:cNvSpPr/>
            <p:nvPr/>
          </p:nvSpPr>
          <p:spPr>
            <a:xfrm flipH="1">
              <a:off x="9245880" y="3780720"/>
              <a:ext cx="28080" cy="31680"/>
            </a:xfrm>
            <a:custGeom>
              <a:avLst/>
              <a:gdLst/>
              <a:ahLst/>
              <a:rect l="l" t="t" r="r" b="b"/>
              <a:pathLst>
                <a:path w="34290" h="38576">
                  <a:moveTo>
                    <a:pt x="3215" y="3215"/>
                  </a:moveTo>
                  <a:cubicBezTo>
                    <a:pt x="9215" y="14788"/>
                    <a:pt x="14788" y="26789"/>
                    <a:pt x="21217" y="38362"/>
                  </a:cubicBezTo>
                  <a:lnTo>
                    <a:pt x="32790" y="26789"/>
                  </a:lnTo>
                  <a:cubicBezTo>
                    <a:pt x="22503" y="19074"/>
                    <a:pt x="12644" y="11359"/>
                    <a:pt x="3215" y="3215"/>
                  </a:cubicBezTo>
                  <a:close/>
                </a:path>
              </a:pathLst>
            </a:custGeom>
            <a:solidFill>
              <a:schemeClr val="accent1"/>
            </a:solidFill>
            <a:ln w="9360">
              <a:noFill/>
            </a:ln>
          </p:spPr>
          <p:style>
            <a:lnRef idx="0"/>
            <a:fillRef idx="0"/>
            <a:effectRef idx="0"/>
            <a:fontRef idx="minor"/>
          </p:style>
        </p:sp>
        <p:sp>
          <p:nvSpPr>
            <p:cNvPr id="635" name="CustomShape 122"/>
            <p:cNvSpPr/>
            <p:nvPr/>
          </p:nvSpPr>
          <p:spPr>
            <a:xfrm flipH="1">
              <a:off x="9156960" y="3954960"/>
              <a:ext cx="10440" cy="13680"/>
            </a:xfrm>
            <a:custGeom>
              <a:avLst/>
              <a:gdLst/>
              <a:ahLst/>
              <a:rect l="l" t="t" r="r" b="b"/>
              <a:pathLst>
                <a:path w="12858" h="17145">
                  <a:moveTo>
                    <a:pt x="3215" y="8787"/>
                  </a:moveTo>
                  <a:cubicBezTo>
                    <a:pt x="4929" y="11359"/>
                    <a:pt x="6644" y="13502"/>
                    <a:pt x="8358" y="16073"/>
                  </a:cubicBezTo>
                  <a:lnTo>
                    <a:pt x="12644" y="11787"/>
                  </a:lnTo>
                  <a:cubicBezTo>
                    <a:pt x="11359" y="8787"/>
                    <a:pt x="10073" y="6215"/>
                    <a:pt x="8787" y="3215"/>
                  </a:cubicBezTo>
                  <a:lnTo>
                    <a:pt x="3215" y="8787"/>
                  </a:lnTo>
                  <a:close/>
                </a:path>
              </a:pathLst>
            </a:custGeom>
            <a:solidFill>
              <a:schemeClr val="accent1"/>
            </a:solidFill>
            <a:ln w="9360">
              <a:noFill/>
            </a:ln>
          </p:spPr>
          <p:style>
            <a:lnRef idx="0"/>
            <a:fillRef idx="0"/>
            <a:effectRef idx="0"/>
            <a:fontRef idx="minor"/>
          </p:style>
        </p:sp>
        <p:sp>
          <p:nvSpPr>
            <p:cNvPr id="636" name="CustomShape 123"/>
            <p:cNvSpPr/>
            <p:nvPr/>
          </p:nvSpPr>
          <p:spPr>
            <a:xfrm flipH="1">
              <a:off x="9167760" y="3907800"/>
              <a:ext cx="28080" cy="42120"/>
            </a:xfrm>
            <a:custGeom>
              <a:avLst/>
              <a:gdLst/>
              <a:ahLst/>
              <a:rect l="l" t="t" r="r" b="b"/>
              <a:pathLst>
                <a:path w="34290" h="51435">
                  <a:moveTo>
                    <a:pt x="3215" y="15645"/>
                  </a:moveTo>
                  <a:lnTo>
                    <a:pt x="3215" y="15645"/>
                  </a:lnTo>
                  <a:cubicBezTo>
                    <a:pt x="10501" y="26789"/>
                    <a:pt x="18217" y="38362"/>
                    <a:pt x="25503" y="49506"/>
                  </a:cubicBezTo>
                  <a:lnTo>
                    <a:pt x="33647" y="41362"/>
                  </a:lnTo>
                  <a:cubicBezTo>
                    <a:pt x="27646" y="28504"/>
                    <a:pt x="21646" y="15645"/>
                    <a:pt x="15645" y="3215"/>
                  </a:cubicBezTo>
                  <a:lnTo>
                    <a:pt x="3215" y="15645"/>
                  </a:lnTo>
                  <a:close/>
                </a:path>
              </a:pathLst>
            </a:custGeom>
            <a:solidFill>
              <a:schemeClr val="accent1"/>
            </a:solidFill>
            <a:ln w="9360">
              <a:noFill/>
            </a:ln>
          </p:spPr>
          <p:style>
            <a:lnRef idx="0"/>
            <a:fillRef idx="0"/>
            <a:effectRef idx="0"/>
            <a:fontRef idx="minor"/>
          </p:style>
        </p:sp>
        <p:sp>
          <p:nvSpPr>
            <p:cNvPr id="637" name="CustomShape 124"/>
            <p:cNvSpPr/>
            <p:nvPr/>
          </p:nvSpPr>
          <p:spPr>
            <a:xfrm flipH="1">
              <a:off x="9512280" y="5415840"/>
              <a:ext cx="261720" cy="98640"/>
            </a:xfrm>
            <a:custGeom>
              <a:avLst/>
              <a:gdLst/>
              <a:ahLst/>
              <a:rect l="l" t="t" r="r" b="b"/>
              <a:pathLst>
                <a:path w="317182" h="120015">
                  <a:moveTo>
                    <a:pt x="315682" y="59793"/>
                  </a:moveTo>
                  <a:lnTo>
                    <a:pt x="83796" y="59793"/>
                  </a:lnTo>
                  <a:lnTo>
                    <a:pt x="79510" y="55507"/>
                  </a:lnTo>
                  <a:lnTo>
                    <a:pt x="26789" y="3215"/>
                  </a:lnTo>
                  <a:cubicBezTo>
                    <a:pt x="21646" y="5358"/>
                    <a:pt x="15645" y="6643"/>
                    <a:pt x="9644" y="6643"/>
                  </a:cubicBezTo>
                  <a:cubicBezTo>
                    <a:pt x="7501" y="6643"/>
                    <a:pt x="5358" y="6643"/>
                    <a:pt x="3215" y="6215"/>
                  </a:cubicBezTo>
                  <a:cubicBezTo>
                    <a:pt x="10930" y="43077"/>
                    <a:pt x="18645" y="79939"/>
                    <a:pt x="26360" y="117229"/>
                  </a:cubicBezTo>
                  <a:lnTo>
                    <a:pt x="198239" y="117229"/>
                  </a:lnTo>
                  <a:lnTo>
                    <a:pt x="271534" y="74795"/>
                  </a:lnTo>
                  <a:lnTo>
                    <a:pt x="274963" y="72652"/>
                  </a:lnTo>
                  <a:lnTo>
                    <a:pt x="313539" y="72652"/>
                  </a:lnTo>
                  <a:cubicBezTo>
                    <a:pt x="314397" y="68365"/>
                    <a:pt x="314825" y="64079"/>
                    <a:pt x="315682" y="59793"/>
                  </a:cubicBezTo>
                  <a:close/>
                </a:path>
              </a:pathLst>
            </a:custGeom>
            <a:solidFill>
              <a:schemeClr val="accent1"/>
            </a:solidFill>
            <a:ln w="9360">
              <a:noFill/>
            </a:ln>
          </p:spPr>
          <p:style>
            <a:lnRef idx="0"/>
            <a:fillRef idx="0"/>
            <a:effectRef idx="0"/>
            <a:fontRef idx="minor"/>
          </p:style>
        </p:sp>
        <p:sp>
          <p:nvSpPr>
            <p:cNvPr id="638" name="CustomShape 125"/>
            <p:cNvSpPr/>
            <p:nvPr/>
          </p:nvSpPr>
          <p:spPr>
            <a:xfrm flipH="1">
              <a:off x="9067320" y="599040"/>
              <a:ext cx="321840" cy="24480"/>
            </a:xfrm>
            <a:custGeom>
              <a:avLst/>
              <a:gdLst/>
              <a:ahLst/>
              <a:rect l="l" t="t" r="r" b="b"/>
              <a:pathLst>
                <a:path w="390048" h="30003">
                  <a:moveTo>
                    <a:pt x="388549" y="30218"/>
                  </a:moveTo>
                  <a:cubicBezTo>
                    <a:pt x="368832" y="20360"/>
                    <a:pt x="349115" y="11359"/>
                    <a:pt x="328541" y="3215"/>
                  </a:cubicBezTo>
                  <a:lnTo>
                    <a:pt x="55936" y="3215"/>
                  </a:lnTo>
                  <a:cubicBezTo>
                    <a:pt x="37933" y="11359"/>
                    <a:pt x="20360" y="19931"/>
                    <a:pt x="3215" y="30218"/>
                  </a:cubicBezTo>
                  <a:lnTo>
                    <a:pt x="388120" y="30218"/>
                  </a:lnTo>
                  <a:lnTo>
                    <a:pt x="388549" y="30218"/>
                  </a:lnTo>
                  <a:close/>
                </a:path>
              </a:pathLst>
            </a:custGeom>
            <a:solidFill>
              <a:schemeClr val="accent1"/>
            </a:solidFill>
            <a:ln w="9360">
              <a:noFill/>
            </a:ln>
          </p:spPr>
          <p:style>
            <a:lnRef idx="0"/>
            <a:fillRef idx="0"/>
            <a:effectRef idx="0"/>
            <a:fontRef idx="minor"/>
          </p:style>
        </p:sp>
        <p:sp>
          <p:nvSpPr>
            <p:cNvPr id="639" name="CustomShape 126"/>
            <p:cNvSpPr/>
            <p:nvPr/>
          </p:nvSpPr>
          <p:spPr>
            <a:xfrm flipH="1">
              <a:off x="8939520" y="645480"/>
              <a:ext cx="516600" cy="204840"/>
            </a:xfrm>
            <a:custGeom>
              <a:avLst/>
              <a:gdLst/>
              <a:ahLst/>
              <a:rect l="l" t="t" r="r" b="b"/>
              <a:pathLst>
                <a:path w="625792" h="248602">
                  <a:moveTo>
                    <a:pt x="427554" y="40076"/>
                  </a:moveTo>
                  <a:lnTo>
                    <a:pt x="427554" y="40076"/>
                  </a:lnTo>
                  <a:lnTo>
                    <a:pt x="433554" y="40076"/>
                  </a:lnTo>
                  <a:lnTo>
                    <a:pt x="579287" y="185809"/>
                  </a:lnTo>
                  <a:lnTo>
                    <a:pt x="576286" y="188809"/>
                  </a:lnTo>
                  <a:lnTo>
                    <a:pt x="580573" y="204668"/>
                  </a:lnTo>
                  <a:lnTo>
                    <a:pt x="624721" y="248817"/>
                  </a:lnTo>
                  <a:cubicBezTo>
                    <a:pt x="623435" y="226528"/>
                    <a:pt x="622149" y="204668"/>
                    <a:pt x="620863" y="182380"/>
                  </a:cubicBezTo>
                  <a:cubicBezTo>
                    <a:pt x="620006" y="174236"/>
                    <a:pt x="619578" y="165664"/>
                    <a:pt x="618292" y="157520"/>
                  </a:cubicBezTo>
                  <a:lnTo>
                    <a:pt x="463987" y="3215"/>
                  </a:lnTo>
                  <a:lnTo>
                    <a:pt x="40505" y="3215"/>
                  </a:lnTo>
                  <a:cubicBezTo>
                    <a:pt x="27218" y="13073"/>
                    <a:pt x="14788" y="23360"/>
                    <a:pt x="3215" y="34933"/>
                  </a:cubicBezTo>
                  <a:lnTo>
                    <a:pt x="7930" y="39648"/>
                  </a:lnTo>
                  <a:lnTo>
                    <a:pt x="427554" y="40076"/>
                  </a:lnTo>
                  <a:close/>
                </a:path>
              </a:pathLst>
            </a:custGeom>
            <a:solidFill>
              <a:schemeClr val="accent1"/>
            </a:solidFill>
            <a:ln w="9360">
              <a:noFill/>
            </a:ln>
          </p:spPr>
          <p:style>
            <a:lnRef idx="0"/>
            <a:fillRef idx="0"/>
            <a:effectRef idx="0"/>
            <a:fontRef idx="minor"/>
          </p:style>
        </p:sp>
        <p:sp>
          <p:nvSpPr>
            <p:cNvPr id="640" name="CustomShape 127"/>
            <p:cNvSpPr/>
            <p:nvPr/>
          </p:nvSpPr>
          <p:spPr>
            <a:xfrm flipH="1">
              <a:off x="8959320" y="625680"/>
              <a:ext cx="102240" cy="102240"/>
            </a:xfrm>
            <a:custGeom>
              <a:avLst/>
              <a:gdLst/>
              <a:ahLst/>
              <a:rect l="l" t="t" r="r" b="b"/>
              <a:pathLst>
                <a:path w="124301" h="124301">
                  <a:moveTo>
                    <a:pt x="93655" y="68794"/>
                  </a:moveTo>
                  <a:cubicBezTo>
                    <a:pt x="77367" y="46077"/>
                    <a:pt x="52507" y="31933"/>
                    <a:pt x="28932" y="17359"/>
                  </a:cubicBezTo>
                  <a:cubicBezTo>
                    <a:pt x="20360" y="12644"/>
                    <a:pt x="11787" y="7930"/>
                    <a:pt x="3215" y="3215"/>
                  </a:cubicBezTo>
                  <a:lnTo>
                    <a:pt x="121515" y="121944"/>
                  </a:lnTo>
                  <a:cubicBezTo>
                    <a:pt x="114229" y="103513"/>
                    <a:pt x="105656" y="85082"/>
                    <a:pt x="93655" y="68794"/>
                  </a:cubicBezTo>
                  <a:close/>
                </a:path>
              </a:pathLst>
            </a:custGeom>
            <a:solidFill>
              <a:schemeClr val="accent1"/>
            </a:solidFill>
            <a:ln w="9360">
              <a:noFill/>
            </a:ln>
          </p:spPr>
          <p:style>
            <a:lnRef idx="0"/>
            <a:fillRef idx="0"/>
            <a:effectRef idx="0"/>
            <a:fontRef idx="minor"/>
          </p:style>
        </p:sp>
        <p:sp>
          <p:nvSpPr>
            <p:cNvPr id="641" name="CustomShape 128"/>
            <p:cNvSpPr/>
            <p:nvPr/>
          </p:nvSpPr>
          <p:spPr>
            <a:xfrm flipH="1">
              <a:off x="8935920" y="689400"/>
              <a:ext cx="583920" cy="293400"/>
            </a:xfrm>
            <a:custGeom>
              <a:avLst/>
              <a:gdLst/>
              <a:ahLst/>
              <a:rect l="l" t="t" r="r" b="b"/>
              <a:pathLst>
                <a:path w="707231" h="355758">
                  <a:moveTo>
                    <a:pt x="442127" y="100084"/>
                  </a:moveTo>
                  <a:lnTo>
                    <a:pt x="442127" y="100084"/>
                  </a:lnTo>
                  <a:lnTo>
                    <a:pt x="448556" y="100084"/>
                  </a:lnTo>
                  <a:lnTo>
                    <a:pt x="559999" y="211526"/>
                  </a:lnTo>
                  <a:lnTo>
                    <a:pt x="559570" y="217527"/>
                  </a:lnTo>
                  <a:lnTo>
                    <a:pt x="559570" y="306681"/>
                  </a:lnTo>
                  <a:lnTo>
                    <a:pt x="606719" y="353830"/>
                  </a:lnTo>
                  <a:lnTo>
                    <a:pt x="675727" y="353830"/>
                  </a:lnTo>
                  <a:cubicBezTo>
                    <a:pt x="680442" y="341400"/>
                    <a:pt x="685157" y="328970"/>
                    <a:pt x="689872" y="316968"/>
                  </a:cubicBezTo>
                  <a:cubicBezTo>
                    <a:pt x="694158" y="304538"/>
                    <a:pt x="705303" y="293822"/>
                    <a:pt x="704017" y="279678"/>
                  </a:cubicBezTo>
                  <a:cubicBezTo>
                    <a:pt x="703588" y="266390"/>
                    <a:pt x="703159" y="253103"/>
                    <a:pt x="702731" y="239816"/>
                  </a:cubicBezTo>
                  <a:lnTo>
                    <a:pt x="629865" y="166949"/>
                  </a:lnTo>
                  <a:lnTo>
                    <a:pt x="629007" y="163092"/>
                  </a:lnTo>
                  <a:lnTo>
                    <a:pt x="623007" y="142518"/>
                  </a:lnTo>
                  <a:lnTo>
                    <a:pt x="496991" y="16502"/>
                  </a:lnTo>
                  <a:lnTo>
                    <a:pt x="77367" y="16502"/>
                  </a:lnTo>
                  <a:lnTo>
                    <a:pt x="71366" y="16073"/>
                  </a:lnTo>
                  <a:lnTo>
                    <a:pt x="58507" y="3215"/>
                  </a:lnTo>
                  <a:cubicBezTo>
                    <a:pt x="50792" y="11787"/>
                    <a:pt x="43505" y="20788"/>
                    <a:pt x="37076" y="30218"/>
                  </a:cubicBezTo>
                  <a:lnTo>
                    <a:pt x="51649" y="44791"/>
                  </a:lnTo>
                  <a:lnTo>
                    <a:pt x="470416" y="44791"/>
                  </a:lnTo>
                  <a:lnTo>
                    <a:pt x="476845" y="44363"/>
                  </a:lnTo>
                  <a:lnTo>
                    <a:pt x="635437" y="202954"/>
                  </a:lnTo>
                  <a:lnTo>
                    <a:pt x="635008" y="209383"/>
                  </a:lnTo>
                  <a:lnTo>
                    <a:pt x="635437" y="229529"/>
                  </a:lnTo>
                  <a:cubicBezTo>
                    <a:pt x="650439" y="226528"/>
                    <a:pt x="666298" y="230386"/>
                    <a:pt x="677871" y="241530"/>
                  </a:cubicBezTo>
                  <a:cubicBezTo>
                    <a:pt x="695873" y="259532"/>
                    <a:pt x="695444" y="289536"/>
                    <a:pt x="677013" y="308396"/>
                  </a:cubicBezTo>
                  <a:cubicBezTo>
                    <a:pt x="658154" y="327255"/>
                    <a:pt x="628150" y="327684"/>
                    <a:pt x="609719" y="309682"/>
                  </a:cubicBezTo>
                  <a:cubicBezTo>
                    <a:pt x="593431" y="293394"/>
                    <a:pt x="592146" y="267248"/>
                    <a:pt x="606290" y="248388"/>
                  </a:cubicBezTo>
                  <a:lnTo>
                    <a:pt x="606290" y="214955"/>
                  </a:lnTo>
                  <a:lnTo>
                    <a:pt x="464844" y="73509"/>
                  </a:lnTo>
                  <a:lnTo>
                    <a:pt x="46077" y="74366"/>
                  </a:lnTo>
                  <a:lnTo>
                    <a:pt x="40076" y="74366"/>
                  </a:lnTo>
                  <a:lnTo>
                    <a:pt x="21217" y="55507"/>
                  </a:lnTo>
                  <a:cubicBezTo>
                    <a:pt x="14359" y="67508"/>
                    <a:pt x="8358" y="79510"/>
                    <a:pt x="3215" y="92369"/>
                  </a:cubicBezTo>
                  <a:lnTo>
                    <a:pt x="11359" y="100513"/>
                  </a:lnTo>
                  <a:lnTo>
                    <a:pt x="442127" y="100084"/>
                  </a:lnTo>
                  <a:close/>
                </a:path>
              </a:pathLst>
            </a:custGeom>
            <a:solidFill>
              <a:schemeClr val="accent1"/>
            </a:solidFill>
            <a:ln w="9360">
              <a:noFill/>
            </a:ln>
          </p:spPr>
          <p:style>
            <a:lnRef idx="0"/>
            <a:fillRef idx="0"/>
            <a:effectRef idx="0"/>
            <a:fontRef idx="minor"/>
          </p:style>
        </p:sp>
        <p:sp>
          <p:nvSpPr>
            <p:cNvPr id="642" name="CustomShape 129"/>
            <p:cNvSpPr/>
            <p:nvPr/>
          </p:nvSpPr>
          <p:spPr>
            <a:xfrm flipH="1">
              <a:off x="10571040" y="3162240"/>
              <a:ext cx="10440" cy="162360"/>
            </a:xfrm>
            <a:custGeom>
              <a:avLst/>
              <a:gdLst/>
              <a:ahLst/>
              <a:rect l="l" t="t" r="r" b="b"/>
              <a:pathLst>
                <a:path w="12858" h="197167">
                  <a:moveTo>
                    <a:pt x="13568" y="193953"/>
                  </a:moveTo>
                  <a:lnTo>
                    <a:pt x="13568" y="3215"/>
                  </a:lnTo>
                  <a:cubicBezTo>
                    <a:pt x="13139" y="4929"/>
                    <a:pt x="12711" y="6215"/>
                    <a:pt x="12282" y="7929"/>
                  </a:cubicBezTo>
                  <a:cubicBezTo>
                    <a:pt x="-1434" y="69223"/>
                    <a:pt x="1567" y="132659"/>
                    <a:pt x="13568" y="193953"/>
                  </a:cubicBezTo>
                  <a:close/>
                </a:path>
              </a:pathLst>
            </a:custGeom>
            <a:solidFill>
              <a:schemeClr val="accent1"/>
            </a:solidFill>
            <a:ln w="9360">
              <a:noFill/>
            </a:ln>
          </p:spPr>
          <p:style>
            <a:lnRef idx="0"/>
            <a:fillRef idx="0"/>
            <a:effectRef idx="0"/>
            <a:fontRef idx="minor"/>
          </p:style>
        </p:sp>
        <p:sp>
          <p:nvSpPr>
            <p:cNvPr id="643" name="CustomShape 130"/>
            <p:cNvSpPr/>
            <p:nvPr/>
          </p:nvSpPr>
          <p:spPr>
            <a:xfrm flipH="1">
              <a:off x="8962920" y="789840"/>
              <a:ext cx="569520" cy="244080"/>
            </a:xfrm>
            <a:custGeom>
              <a:avLst/>
              <a:gdLst/>
              <a:ahLst/>
              <a:rect l="l" t="t" r="r" b="b"/>
              <a:pathLst>
                <a:path w="690086" h="295751">
                  <a:moveTo>
                    <a:pt x="432268" y="51221"/>
                  </a:moveTo>
                  <a:lnTo>
                    <a:pt x="432268" y="51221"/>
                  </a:lnTo>
                  <a:cubicBezTo>
                    <a:pt x="433554" y="51221"/>
                    <a:pt x="434840" y="51221"/>
                    <a:pt x="436126" y="51221"/>
                  </a:cubicBezTo>
                  <a:cubicBezTo>
                    <a:pt x="444270" y="52507"/>
                    <a:pt x="449842" y="59793"/>
                    <a:pt x="448556" y="67937"/>
                  </a:cubicBezTo>
                  <a:lnTo>
                    <a:pt x="510707" y="130088"/>
                  </a:lnTo>
                  <a:lnTo>
                    <a:pt x="511135" y="134374"/>
                  </a:lnTo>
                  <a:lnTo>
                    <a:pt x="510707" y="198239"/>
                  </a:lnTo>
                  <a:lnTo>
                    <a:pt x="605433" y="292965"/>
                  </a:lnTo>
                  <a:lnTo>
                    <a:pt x="688158" y="292537"/>
                  </a:lnTo>
                  <a:cubicBezTo>
                    <a:pt x="688158" y="288679"/>
                    <a:pt x="688158" y="284821"/>
                    <a:pt x="687729" y="281392"/>
                  </a:cubicBezTo>
                  <a:cubicBezTo>
                    <a:pt x="684300" y="275392"/>
                    <a:pt x="683014" y="268534"/>
                    <a:pt x="683443" y="262104"/>
                  </a:cubicBezTo>
                  <a:lnTo>
                    <a:pt x="610576" y="262104"/>
                  </a:lnTo>
                  <a:lnTo>
                    <a:pt x="546711" y="198239"/>
                  </a:lnTo>
                  <a:lnTo>
                    <a:pt x="546711" y="102656"/>
                  </a:lnTo>
                  <a:lnTo>
                    <a:pt x="452414" y="8358"/>
                  </a:lnTo>
                  <a:lnTo>
                    <a:pt x="21217" y="8787"/>
                  </a:lnTo>
                  <a:lnTo>
                    <a:pt x="14359" y="8787"/>
                  </a:lnTo>
                  <a:lnTo>
                    <a:pt x="8787" y="3215"/>
                  </a:lnTo>
                  <a:cubicBezTo>
                    <a:pt x="7072" y="10930"/>
                    <a:pt x="5786" y="18645"/>
                    <a:pt x="4929" y="26789"/>
                  </a:cubicBezTo>
                  <a:cubicBezTo>
                    <a:pt x="4072" y="33647"/>
                    <a:pt x="3643" y="40076"/>
                    <a:pt x="3215" y="46934"/>
                  </a:cubicBezTo>
                  <a:lnTo>
                    <a:pt x="4501" y="48220"/>
                  </a:lnTo>
                  <a:lnTo>
                    <a:pt x="432268" y="51221"/>
                  </a:lnTo>
                  <a:close/>
                </a:path>
              </a:pathLst>
            </a:custGeom>
            <a:solidFill>
              <a:schemeClr val="accent1"/>
            </a:solidFill>
            <a:ln w="9360">
              <a:noFill/>
            </a:ln>
          </p:spPr>
          <p:style>
            <a:lnRef idx="0"/>
            <a:fillRef idx="0"/>
            <a:effectRef idx="0"/>
            <a:fontRef idx="minor"/>
          </p:style>
        </p:sp>
        <p:sp>
          <p:nvSpPr>
            <p:cNvPr id="644" name="CustomShape 131"/>
            <p:cNvSpPr/>
            <p:nvPr/>
          </p:nvSpPr>
          <p:spPr>
            <a:xfrm flipH="1">
              <a:off x="8777160" y="448920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645" name="CustomShape 132"/>
            <p:cNvSpPr/>
            <p:nvPr/>
          </p:nvSpPr>
          <p:spPr>
            <a:xfrm flipH="1">
              <a:off x="8413200" y="4471200"/>
              <a:ext cx="367920" cy="176760"/>
            </a:xfrm>
            <a:custGeom>
              <a:avLst/>
              <a:gdLst/>
              <a:ahLst/>
              <a:rect l="l" t="t" r="r" b="b"/>
              <a:pathLst>
                <a:path w="445770" h="214312">
                  <a:moveTo>
                    <a:pt x="3215" y="25074"/>
                  </a:moveTo>
                  <a:lnTo>
                    <a:pt x="269820" y="212812"/>
                  </a:lnTo>
                  <a:lnTo>
                    <a:pt x="444699" y="182380"/>
                  </a:lnTo>
                  <a:cubicBezTo>
                    <a:pt x="442127" y="175951"/>
                    <a:pt x="439555" y="169950"/>
                    <a:pt x="436983" y="163521"/>
                  </a:cubicBezTo>
                  <a:cubicBezTo>
                    <a:pt x="435697" y="160091"/>
                    <a:pt x="434411" y="156663"/>
                    <a:pt x="433126" y="153233"/>
                  </a:cubicBezTo>
                  <a:lnTo>
                    <a:pt x="271963" y="181094"/>
                  </a:lnTo>
                  <a:lnTo>
                    <a:pt x="268105" y="181952"/>
                  </a:lnTo>
                  <a:lnTo>
                    <a:pt x="14787" y="3215"/>
                  </a:lnTo>
                  <a:cubicBezTo>
                    <a:pt x="10930" y="10502"/>
                    <a:pt x="6644" y="17788"/>
                    <a:pt x="3215" y="25074"/>
                  </a:cubicBezTo>
                  <a:close/>
                </a:path>
              </a:pathLst>
            </a:custGeom>
            <a:solidFill>
              <a:schemeClr val="accent1"/>
            </a:solidFill>
            <a:ln w="9360">
              <a:noFill/>
            </a:ln>
          </p:spPr>
          <p:style>
            <a:lnRef idx="0"/>
            <a:fillRef idx="0"/>
            <a:effectRef idx="0"/>
            <a:fontRef idx="minor"/>
          </p:style>
        </p:sp>
        <p:sp>
          <p:nvSpPr>
            <p:cNvPr id="646" name="CustomShape 133"/>
            <p:cNvSpPr/>
            <p:nvPr/>
          </p:nvSpPr>
          <p:spPr>
            <a:xfrm flipH="1">
              <a:off x="10374120" y="3489120"/>
              <a:ext cx="159120" cy="176760"/>
            </a:xfrm>
            <a:custGeom>
              <a:avLst/>
              <a:gdLst/>
              <a:ahLst/>
              <a:rect l="l" t="t" r="r" b="b"/>
              <a:pathLst>
                <a:path w="192881" h="214312">
                  <a:moveTo>
                    <a:pt x="143375" y="164806"/>
                  </a:moveTo>
                  <a:lnTo>
                    <a:pt x="143375" y="164806"/>
                  </a:lnTo>
                  <a:lnTo>
                    <a:pt x="143375" y="25932"/>
                  </a:lnTo>
                  <a:lnTo>
                    <a:pt x="120658" y="3215"/>
                  </a:lnTo>
                  <a:lnTo>
                    <a:pt x="3215" y="3215"/>
                  </a:lnTo>
                  <a:cubicBezTo>
                    <a:pt x="11787" y="37076"/>
                    <a:pt x="21217" y="70509"/>
                    <a:pt x="31075" y="103942"/>
                  </a:cubicBezTo>
                  <a:lnTo>
                    <a:pt x="35790" y="99227"/>
                  </a:lnTo>
                  <a:cubicBezTo>
                    <a:pt x="31504" y="92797"/>
                    <a:pt x="28932" y="84653"/>
                    <a:pt x="28932" y="76081"/>
                  </a:cubicBezTo>
                  <a:cubicBezTo>
                    <a:pt x="28932" y="52507"/>
                    <a:pt x="47792" y="33647"/>
                    <a:pt x="71795" y="33647"/>
                  </a:cubicBezTo>
                  <a:cubicBezTo>
                    <a:pt x="95798" y="33647"/>
                    <a:pt x="115086" y="52507"/>
                    <a:pt x="115086" y="76081"/>
                  </a:cubicBezTo>
                  <a:cubicBezTo>
                    <a:pt x="115086" y="99655"/>
                    <a:pt x="95369" y="119372"/>
                    <a:pt x="71795" y="119372"/>
                  </a:cubicBezTo>
                  <a:cubicBezTo>
                    <a:pt x="67508" y="119372"/>
                    <a:pt x="63222" y="118515"/>
                    <a:pt x="59365" y="117229"/>
                  </a:cubicBezTo>
                  <a:lnTo>
                    <a:pt x="40505" y="136088"/>
                  </a:lnTo>
                  <a:cubicBezTo>
                    <a:pt x="45649" y="150233"/>
                    <a:pt x="55507" y="161806"/>
                    <a:pt x="68794" y="169093"/>
                  </a:cubicBezTo>
                  <a:cubicBezTo>
                    <a:pt x="106942" y="189238"/>
                    <a:pt x="148519" y="202097"/>
                    <a:pt x="190524" y="211955"/>
                  </a:cubicBezTo>
                  <a:lnTo>
                    <a:pt x="147233" y="168664"/>
                  </a:lnTo>
                  <a:lnTo>
                    <a:pt x="143375" y="164806"/>
                  </a:lnTo>
                  <a:close/>
                </a:path>
              </a:pathLst>
            </a:custGeom>
            <a:solidFill>
              <a:schemeClr val="accent1"/>
            </a:solidFill>
            <a:ln w="9360">
              <a:noFill/>
            </a:ln>
          </p:spPr>
          <p:style>
            <a:lnRef idx="0"/>
            <a:fillRef idx="0"/>
            <a:effectRef idx="0"/>
            <a:fontRef idx="minor"/>
          </p:style>
        </p:sp>
        <p:sp>
          <p:nvSpPr>
            <p:cNvPr id="647" name="CustomShape 134"/>
            <p:cNvSpPr/>
            <p:nvPr/>
          </p:nvSpPr>
          <p:spPr>
            <a:xfrm flipH="1">
              <a:off x="9527040" y="89388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648" name="CustomShape 135"/>
            <p:cNvSpPr/>
            <p:nvPr/>
          </p:nvSpPr>
          <p:spPr>
            <a:xfrm flipH="1">
              <a:off x="8964360" y="851400"/>
              <a:ext cx="569520" cy="250920"/>
            </a:xfrm>
            <a:custGeom>
              <a:avLst/>
              <a:gdLst/>
              <a:ahLst/>
              <a:rect l="l" t="t" r="r" b="b"/>
              <a:pathLst>
                <a:path w="690086" h="304323">
                  <a:moveTo>
                    <a:pt x="7072" y="54650"/>
                  </a:moveTo>
                  <a:lnTo>
                    <a:pt x="366689" y="54650"/>
                  </a:lnTo>
                  <a:cubicBezTo>
                    <a:pt x="369260" y="49506"/>
                    <a:pt x="371832" y="44363"/>
                    <a:pt x="376119" y="40076"/>
                  </a:cubicBezTo>
                  <a:cubicBezTo>
                    <a:pt x="394978" y="21217"/>
                    <a:pt x="424982" y="20788"/>
                    <a:pt x="442984" y="38791"/>
                  </a:cubicBezTo>
                  <a:cubicBezTo>
                    <a:pt x="460986" y="56793"/>
                    <a:pt x="460558" y="86797"/>
                    <a:pt x="441698" y="105656"/>
                  </a:cubicBezTo>
                  <a:cubicBezTo>
                    <a:pt x="422839" y="124516"/>
                    <a:pt x="393264" y="124944"/>
                    <a:pt x="374833" y="106942"/>
                  </a:cubicBezTo>
                  <a:cubicBezTo>
                    <a:pt x="368403" y="100513"/>
                    <a:pt x="364546" y="92369"/>
                    <a:pt x="362831" y="83796"/>
                  </a:cubicBezTo>
                  <a:lnTo>
                    <a:pt x="7930" y="83796"/>
                  </a:lnTo>
                  <a:cubicBezTo>
                    <a:pt x="8787" y="92369"/>
                    <a:pt x="9644" y="101370"/>
                    <a:pt x="10930" y="109942"/>
                  </a:cubicBezTo>
                  <a:lnTo>
                    <a:pt x="263390" y="109942"/>
                  </a:lnTo>
                  <a:lnTo>
                    <a:pt x="269391" y="109942"/>
                  </a:lnTo>
                  <a:lnTo>
                    <a:pt x="319969" y="160520"/>
                  </a:lnTo>
                  <a:lnTo>
                    <a:pt x="457557" y="160520"/>
                  </a:lnTo>
                  <a:lnTo>
                    <a:pt x="463987" y="160520"/>
                  </a:lnTo>
                  <a:lnTo>
                    <a:pt x="605433" y="301966"/>
                  </a:lnTo>
                  <a:cubicBezTo>
                    <a:pt x="607147" y="299395"/>
                    <a:pt x="609719" y="296823"/>
                    <a:pt x="612291" y="294251"/>
                  </a:cubicBezTo>
                  <a:cubicBezTo>
                    <a:pt x="630293" y="276249"/>
                    <a:pt x="658154" y="274963"/>
                    <a:pt x="676585" y="290822"/>
                  </a:cubicBezTo>
                  <a:cubicBezTo>
                    <a:pt x="680014" y="283107"/>
                    <a:pt x="683014" y="275392"/>
                    <a:pt x="684729" y="267248"/>
                  </a:cubicBezTo>
                  <a:cubicBezTo>
                    <a:pt x="686443" y="258247"/>
                    <a:pt x="688158" y="249245"/>
                    <a:pt x="689015" y="240244"/>
                  </a:cubicBezTo>
                  <a:lnTo>
                    <a:pt x="686872" y="238101"/>
                  </a:lnTo>
                  <a:lnTo>
                    <a:pt x="599004" y="238101"/>
                  </a:lnTo>
                  <a:lnTo>
                    <a:pt x="493133" y="132231"/>
                  </a:lnTo>
                  <a:lnTo>
                    <a:pt x="493133" y="128373"/>
                  </a:lnTo>
                  <a:lnTo>
                    <a:pt x="492705" y="64079"/>
                  </a:lnTo>
                  <a:lnTo>
                    <a:pt x="435269" y="6644"/>
                  </a:lnTo>
                  <a:cubicBezTo>
                    <a:pt x="434840" y="6644"/>
                    <a:pt x="434412" y="6644"/>
                    <a:pt x="433983" y="6215"/>
                  </a:cubicBezTo>
                  <a:lnTo>
                    <a:pt x="3215" y="3215"/>
                  </a:lnTo>
                  <a:cubicBezTo>
                    <a:pt x="3215" y="19931"/>
                    <a:pt x="4072" y="36219"/>
                    <a:pt x="5358" y="52935"/>
                  </a:cubicBezTo>
                  <a:lnTo>
                    <a:pt x="7072" y="54650"/>
                  </a:lnTo>
                  <a:close/>
                </a:path>
              </a:pathLst>
            </a:custGeom>
            <a:solidFill>
              <a:schemeClr val="accent1"/>
            </a:solidFill>
            <a:ln w="9360">
              <a:noFill/>
            </a:ln>
          </p:spPr>
          <p:style>
            <a:lnRef idx="0"/>
            <a:fillRef idx="0"/>
            <a:effectRef idx="0"/>
            <a:fontRef idx="minor"/>
          </p:style>
        </p:sp>
        <p:sp>
          <p:nvSpPr>
            <p:cNvPr id="649" name="CustomShape 136"/>
            <p:cNvSpPr/>
            <p:nvPr/>
          </p:nvSpPr>
          <p:spPr>
            <a:xfrm flipH="1">
              <a:off x="8497440" y="4284360"/>
              <a:ext cx="173160" cy="113040"/>
            </a:xfrm>
            <a:custGeom>
              <a:avLst/>
              <a:gdLst/>
              <a:ahLst/>
              <a:rect l="l" t="t" r="r" b="b"/>
              <a:pathLst>
                <a:path w="210026" h="137160">
                  <a:moveTo>
                    <a:pt x="3215" y="32361"/>
                  </a:moveTo>
                  <a:lnTo>
                    <a:pt x="152805" y="137374"/>
                  </a:lnTo>
                  <a:lnTo>
                    <a:pt x="208955" y="127944"/>
                  </a:lnTo>
                  <a:cubicBezTo>
                    <a:pt x="202954" y="115514"/>
                    <a:pt x="197382" y="103084"/>
                    <a:pt x="192238" y="90654"/>
                  </a:cubicBezTo>
                  <a:lnTo>
                    <a:pt x="162234" y="95798"/>
                  </a:lnTo>
                  <a:lnTo>
                    <a:pt x="156234" y="96655"/>
                  </a:lnTo>
                  <a:lnTo>
                    <a:pt x="23789" y="3215"/>
                  </a:lnTo>
                  <a:cubicBezTo>
                    <a:pt x="19502" y="8786"/>
                    <a:pt x="15645" y="14787"/>
                    <a:pt x="11358" y="20360"/>
                  </a:cubicBezTo>
                  <a:lnTo>
                    <a:pt x="11358" y="20360"/>
                  </a:lnTo>
                  <a:cubicBezTo>
                    <a:pt x="8358" y="25074"/>
                    <a:pt x="5786" y="28503"/>
                    <a:pt x="3215" y="32361"/>
                  </a:cubicBezTo>
                  <a:close/>
                </a:path>
              </a:pathLst>
            </a:custGeom>
            <a:solidFill>
              <a:schemeClr val="accent1"/>
            </a:solidFill>
            <a:ln w="9360">
              <a:noFill/>
            </a:ln>
          </p:spPr>
          <p:style>
            <a:lnRef idx="0"/>
            <a:fillRef idx="0"/>
            <a:effectRef idx="0"/>
            <a:fontRef idx="minor"/>
          </p:style>
        </p:sp>
        <p:sp>
          <p:nvSpPr>
            <p:cNvPr id="650" name="CustomShape 137"/>
            <p:cNvSpPr/>
            <p:nvPr/>
          </p:nvSpPr>
          <p:spPr>
            <a:xfrm flipH="1">
              <a:off x="8519400" y="4239360"/>
              <a:ext cx="119880" cy="98640"/>
            </a:xfrm>
            <a:custGeom>
              <a:avLst/>
              <a:gdLst/>
              <a:ahLst/>
              <a:rect l="l" t="t" r="r" b="b"/>
              <a:pathLst>
                <a:path w="145732" h="120015">
                  <a:moveTo>
                    <a:pt x="3215" y="34076"/>
                  </a:moveTo>
                  <a:lnTo>
                    <a:pt x="125373" y="120230"/>
                  </a:lnTo>
                  <a:lnTo>
                    <a:pt x="145518" y="116800"/>
                  </a:lnTo>
                  <a:cubicBezTo>
                    <a:pt x="142518" y="105228"/>
                    <a:pt x="139946" y="93654"/>
                    <a:pt x="138660" y="82082"/>
                  </a:cubicBezTo>
                  <a:lnTo>
                    <a:pt x="26789" y="3215"/>
                  </a:lnTo>
                  <a:cubicBezTo>
                    <a:pt x="18645" y="13502"/>
                    <a:pt x="10930" y="23789"/>
                    <a:pt x="3215" y="34076"/>
                  </a:cubicBezTo>
                  <a:close/>
                </a:path>
              </a:pathLst>
            </a:custGeom>
            <a:solidFill>
              <a:schemeClr val="accent1"/>
            </a:solidFill>
            <a:ln w="9360">
              <a:noFill/>
            </a:ln>
          </p:spPr>
          <p:style>
            <a:lnRef idx="0"/>
            <a:fillRef idx="0"/>
            <a:effectRef idx="0"/>
            <a:fontRef idx="minor"/>
          </p:style>
        </p:sp>
        <p:sp>
          <p:nvSpPr>
            <p:cNvPr id="651" name="CustomShape 138"/>
            <p:cNvSpPr/>
            <p:nvPr/>
          </p:nvSpPr>
          <p:spPr>
            <a:xfrm flipH="1">
              <a:off x="8526600" y="427320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652" name="CustomShape 139"/>
            <p:cNvSpPr/>
            <p:nvPr/>
          </p:nvSpPr>
          <p:spPr>
            <a:xfrm flipH="1">
              <a:off x="8524080" y="4198320"/>
              <a:ext cx="81000" cy="77400"/>
            </a:xfrm>
            <a:custGeom>
              <a:avLst/>
              <a:gdLst/>
              <a:ahLst/>
              <a:rect l="l" t="t" r="r" b="b"/>
              <a:pathLst>
                <a:path w="98583" h="94297">
                  <a:moveTo>
                    <a:pt x="94512" y="94083"/>
                  </a:moveTo>
                  <a:cubicBezTo>
                    <a:pt x="94512" y="81653"/>
                    <a:pt x="94512" y="69223"/>
                    <a:pt x="95369" y="57221"/>
                  </a:cubicBezTo>
                  <a:cubicBezTo>
                    <a:pt x="95369" y="55936"/>
                    <a:pt x="95369" y="54221"/>
                    <a:pt x="95369" y="52935"/>
                  </a:cubicBezTo>
                  <a:lnTo>
                    <a:pt x="25075" y="3215"/>
                  </a:lnTo>
                  <a:cubicBezTo>
                    <a:pt x="17788" y="12216"/>
                    <a:pt x="10501" y="21217"/>
                    <a:pt x="3215" y="30218"/>
                  </a:cubicBezTo>
                  <a:lnTo>
                    <a:pt x="94512" y="94083"/>
                  </a:lnTo>
                  <a:close/>
                </a:path>
              </a:pathLst>
            </a:custGeom>
            <a:solidFill>
              <a:schemeClr val="accent1"/>
            </a:solidFill>
            <a:ln w="9360">
              <a:noFill/>
            </a:ln>
          </p:spPr>
          <p:style>
            <a:lnRef idx="0"/>
            <a:fillRef idx="0"/>
            <a:effectRef idx="0"/>
            <a:fontRef idx="minor"/>
          </p:style>
        </p:sp>
        <p:sp>
          <p:nvSpPr>
            <p:cNvPr id="653" name="CustomShape 140"/>
            <p:cNvSpPr/>
            <p:nvPr/>
          </p:nvSpPr>
          <p:spPr>
            <a:xfrm flipH="1">
              <a:off x="8440200" y="4408200"/>
              <a:ext cx="304200" cy="155520"/>
            </a:xfrm>
            <a:custGeom>
              <a:avLst/>
              <a:gdLst/>
              <a:ahLst/>
              <a:rect l="l" t="t" r="r" b="b"/>
              <a:pathLst>
                <a:path w="368617" h="188595">
                  <a:moveTo>
                    <a:pt x="3215" y="22931"/>
                  </a:moveTo>
                  <a:lnTo>
                    <a:pt x="3215" y="22931"/>
                  </a:lnTo>
                  <a:lnTo>
                    <a:pt x="236387" y="187094"/>
                  </a:lnTo>
                  <a:lnTo>
                    <a:pt x="368403" y="164378"/>
                  </a:lnTo>
                  <a:cubicBezTo>
                    <a:pt x="365832" y="154948"/>
                    <a:pt x="362831" y="145089"/>
                    <a:pt x="360259" y="135659"/>
                  </a:cubicBezTo>
                  <a:lnTo>
                    <a:pt x="240673" y="156234"/>
                  </a:lnTo>
                  <a:lnTo>
                    <a:pt x="234244" y="157520"/>
                  </a:lnTo>
                  <a:lnTo>
                    <a:pt x="15216" y="3215"/>
                  </a:lnTo>
                  <a:cubicBezTo>
                    <a:pt x="10930" y="9644"/>
                    <a:pt x="7072" y="16502"/>
                    <a:pt x="3215" y="22931"/>
                  </a:cubicBezTo>
                  <a:close/>
                </a:path>
              </a:pathLst>
            </a:custGeom>
            <a:solidFill>
              <a:schemeClr val="accent1"/>
            </a:solidFill>
            <a:ln w="9360">
              <a:noFill/>
            </a:ln>
          </p:spPr>
          <p:style>
            <a:lnRef idx="0"/>
            <a:fillRef idx="0"/>
            <a:effectRef idx="0"/>
            <a:fontRef idx="minor"/>
          </p:style>
        </p:sp>
        <p:sp>
          <p:nvSpPr>
            <p:cNvPr id="654" name="CustomShape 141"/>
            <p:cNvSpPr/>
            <p:nvPr/>
          </p:nvSpPr>
          <p:spPr>
            <a:xfrm flipH="1">
              <a:off x="8467560" y="4327920"/>
              <a:ext cx="229680" cy="137880"/>
            </a:xfrm>
            <a:custGeom>
              <a:avLst/>
              <a:gdLst/>
              <a:ahLst/>
              <a:rect l="l" t="t" r="r" b="b"/>
              <a:pathLst>
                <a:path w="278606" h="167163">
                  <a:moveTo>
                    <a:pt x="3215" y="26361"/>
                  </a:moveTo>
                  <a:lnTo>
                    <a:pt x="199525" y="164378"/>
                  </a:lnTo>
                  <a:lnTo>
                    <a:pt x="275820" y="151090"/>
                  </a:lnTo>
                  <a:cubicBezTo>
                    <a:pt x="274534" y="148090"/>
                    <a:pt x="273677" y="145089"/>
                    <a:pt x="272391" y="142518"/>
                  </a:cubicBezTo>
                  <a:cubicBezTo>
                    <a:pt x="266819" y="129231"/>
                    <a:pt x="260819" y="116372"/>
                    <a:pt x="254389" y="103085"/>
                  </a:cubicBezTo>
                  <a:lnTo>
                    <a:pt x="183666" y="114657"/>
                  </a:lnTo>
                  <a:lnTo>
                    <a:pt x="177665" y="115086"/>
                  </a:lnTo>
                  <a:lnTo>
                    <a:pt x="18645" y="3215"/>
                  </a:lnTo>
                  <a:cubicBezTo>
                    <a:pt x="13073" y="11359"/>
                    <a:pt x="7930" y="18645"/>
                    <a:pt x="3215" y="26361"/>
                  </a:cubicBezTo>
                  <a:close/>
                </a:path>
              </a:pathLst>
            </a:custGeom>
            <a:solidFill>
              <a:schemeClr val="accent1"/>
            </a:solidFill>
            <a:ln w="9360">
              <a:noFill/>
            </a:ln>
          </p:spPr>
          <p:style>
            <a:lnRef idx="0"/>
            <a:fillRef idx="0"/>
            <a:effectRef idx="0"/>
            <a:fontRef idx="minor"/>
          </p:style>
        </p:sp>
        <p:sp>
          <p:nvSpPr>
            <p:cNvPr id="655" name="CustomShape 142"/>
            <p:cNvSpPr/>
            <p:nvPr/>
          </p:nvSpPr>
          <p:spPr>
            <a:xfrm flipH="1">
              <a:off x="9516960" y="5497200"/>
              <a:ext cx="233280" cy="109440"/>
            </a:xfrm>
            <a:custGeom>
              <a:avLst/>
              <a:gdLst/>
              <a:ahLst/>
              <a:rect l="l" t="t" r="r" b="b"/>
              <a:pathLst>
                <a:path w="282892" h="132873">
                  <a:moveTo>
                    <a:pt x="253960" y="3215"/>
                  </a:moveTo>
                  <a:lnTo>
                    <a:pt x="253960" y="3215"/>
                  </a:lnTo>
                  <a:lnTo>
                    <a:pt x="179808" y="46077"/>
                  </a:lnTo>
                  <a:lnTo>
                    <a:pt x="176808" y="47792"/>
                  </a:lnTo>
                  <a:lnTo>
                    <a:pt x="3215" y="47792"/>
                  </a:lnTo>
                  <a:cubicBezTo>
                    <a:pt x="8358" y="73080"/>
                    <a:pt x="13930" y="98369"/>
                    <a:pt x="19074" y="124087"/>
                  </a:cubicBezTo>
                  <a:cubicBezTo>
                    <a:pt x="19502" y="127087"/>
                    <a:pt x="20360" y="130516"/>
                    <a:pt x="21217" y="133517"/>
                  </a:cubicBezTo>
                  <a:lnTo>
                    <a:pt x="37076" y="106085"/>
                  </a:lnTo>
                  <a:lnTo>
                    <a:pt x="41362" y="98798"/>
                  </a:lnTo>
                  <a:lnTo>
                    <a:pt x="185809" y="98798"/>
                  </a:lnTo>
                  <a:lnTo>
                    <a:pt x="240673" y="44363"/>
                  </a:lnTo>
                  <a:lnTo>
                    <a:pt x="244959" y="40076"/>
                  </a:lnTo>
                  <a:lnTo>
                    <a:pt x="274106" y="40076"/>
                  </a:lnTo>
                  <a:cubicBezTo>
                    <a:pt x="275820" y="27646"/>
                    <a:pt x="277963" y="15645"/>
                    <a:pt x="279678" y="3215"/>
                  </a:cubicBezTo>
                  <a:lnTo>
                    <a:pt x="253960" y="3215"/>
                  </a:lnTo>
                  <a:close/>
                </a:path>
              </a:pathLst>
            </a:custGeom>
            <a:solidFill>
              <a:schemeClr val="accent1"/>
            </a:solidFill>
            <a:ln w="9360">
              <a:noFill/>
            </a:ln>
          </p:spPr>
          <p:style>
            <a:lnRef idx="0"/>
            <a:fillRef idx="0"/>
            <a:effectRef idx="0"/>
            <a:fontRef idx="minor"/>
          </p:style>
        </p:sp>
        <p:sp>
          <p:nvSpPr>
            <p:cNvPr id="656" name="CustomShape 143"/>
            <p:cNvSpPr/>
            <p:nvPr/>
          </p:nvSpPr>
          <p:spPr>
            <a:xfrm flipH="1">
              <a:off x="8454240" y="4367520"/>
              <a:ext cx="268560" cy="144720"/>
            </a:xfrm>
            <a:custGeom>
              <a:avLst/>
              <a:gdLst/>
              <a:ahLst/>
              <a:rect l="l" t="t" r="r" b="b"/>
              <a:pathLst>
                <a:path w="325755" h="175736">
                  <a:moveTo>
                    <a:pt x="3215" y="27218"/>
                  </a:moveTo>
                  <a:lnTo>
                    <a:pt x="3215" y="27218"/>
                  </a:lnTo>
                  <a:lnTo>
                    <a:pt x="214098" y="175522"/>
                  </a:lnTo>
                  <a:lnTo>
                    <a:pt x="324683" y="156234"/>
                  </a:lnTo>
                  <a:cubicBezTo>
                    <a:pt x="322112" y="147661"/>
                    <a:pt x="319540" y="139517"/>
                    <a:pt x="316540" y="131373"/>
                  </a:cubicBezTo>
                  <a:lnTo>
                    <a:pt x="229100" y="146375"/>
                  </a:lnTo>
                  <a:lnTo>
                    <a:pt x="223100" y="147661"/>
                  </a:lnTo>
                  <a:lnTo>
                    <a:pt x="17788" y="3215"/>
                  </a:lnTo>
                  <a:cubicBezTo>
                    <a:pt x="13073" y="11358"/>
                    <a:pt x="8358" y="19074"/>
                    <a:pt x="3215" y="27218"/>
                  </a:cubicBezTo>
                  <a:close/>
                </a:path>
              </a:pathLst>
            </a:custGeom>
            <a:solidFill>
              <a:schemeClr val="accent1"/>
            </a:solidFill>
            <a:ln w="9360">
              <a:noFill/>
            </a:ln>
          </p:spPr>
          <p:style>
            <a:lnRef idx="0"/>
            <a:fillRef idx="0"/>
            <a:effectRef idx="0"/>
            <a:fontRef idx="minor"/>
          </p:style>
        </p:sp>
        <p:sp>
          <p:nvSpPr>
            <p:cNvPr id="657" name="CustomShape 144"/>
            <p:cNvSpPr/>
            <p:nvPr/>
          </p:nvSpPr>
          <p:spPr>
            <a:xfrm flipH="1">
              <a:off x="8426880" y="4438800"/>
              <a:ext cx="335880" cy="165960"/>
            </a:xfrm>
            <a:custGeom>
              <a:avLst/>
              <a:gdLst/>
              <a:ahLst/>
              <a:rect l="l" t="t" r="r" b="b"/>
              <a:pathLst>
                <a:path w="407193" h="201453">
                  <a:moveTo>
                    <a:pt x="3215" y="25503"/>
                  </a:moveTo>
                  <a:lnTo>
                    <a:pt x="251817" y="200811"/>
                  </a:lnTo>
                  <a:lnTo>
                    <a:pt x="404836" y="174236"/>
                  </a:lnTo>
                  <a:cubicBezTo>
                    <a:pt x="401836" y="164806"/>
                    <a:pt x="398836" y="155805"/>
                    <a:pt x="395835" y="146376"/>
                  </a:cubicBezTo>
                  <a:lnTo>
                    <a:pt x="257818" y="170378"/>
                  </a:lnTo>
                  <a:lnTo>
                    <a:pt x="253960" y="171235"/>
                  </a:lnTo>
                  <a:lnTo>
                    <a:pt x="15645" y="3215"/>
                  </a:lnTo>
                  <a:cubicBezTo>
                    <a:pt x="11787" y="10501"/>
                    <a:pt x="7501" y="18217"/>
                    <a:pt x="3215" y="25503"/>
                  </a:cubicBezTo>
                  <a:close/>
                </a:path>
              </a:pathLst>
            </a:custGeom>
            <a:solidFill>
              <a:schemeClr val="accent1"/>
            </a:solidFill>
            <a:ln w="9360">
              <a:noFill/>
            </a:ln>
          </p:spPr>
          <p:style>
            <a:lnRef idx="0"/>
            <a:fillRef idx="0"/>
            <a:effectRef idx="0"/>
            <a:fontRef idx="minor"/>
          </p:style>
        </p:sp>
        <p:sp>
          <p:nvSpPr>
            <p:cNvPr id="658" name="CustomShape 145"/>
            <p:cNvSpPr/>
            <p:nvPr/>
          </p:nvSpPr>
          <p:spPr>
            <a:xfrm flipH="1">
              <a:off x="8759520" y="445716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659" name="CustomShape 146"/>
            <p:cNvSpPr/>
            <p:nvPr/>
          </p:nvSpPr>
          <p:spPr>
            <a:xfrm flipH="1">
              <a:off x="9875520" y="3033000"/>
              <a:ext cx="17280" cy="28080"/>
            </a:xfrm>
            <a:custGeom>
              <a:avLst/>
              <a:gdLst/>
              <a:ahLst/>
              <a:rect l="l" t="t" r="r" b="b"/>
              <a:pathLst>
                <a:path w="21431" h="34290">
                  <a:moveTo>
                    <a:pt x="3215" y="19074"/>
                  </a:moveTo>
                  <a:cubicBezTo>
                    <a:pt x="9215" y="23360"/>
                    <a:pt x="15645" y="27646"/>
                    <a:pt x="21646" y="31504"/>
                  </a:cubicBezTo>
                  <a:cubicBezTo>
                    <a:pt x="16502" y="22074"/>
                    <a:pt x="11359" y="12644"/>
                    <a:pt x="6215" y="3215"/>
                  </a:cubicBezTo>
                  <a:cubicBezTo>
                    <a:pt x="5358" y="8787"/>
                    <a:pt x="4072" y="13930"/>
                    <a:pt x="3215" y="19074"/>
                  </a:cubicBezTo>
                  <a:close/>
                </a:path>
              </a:pathLst>
            </a:custGeom>
            <a:solidFill>
              <a:schemeClr val="accent1"/>
            </a:solidFill>
            <a:ln w="9360">
              <a:noFill/>
            </a:ln>
          </p:spPr>
          <p:style>
            <a:lnRef idx="0"/>
            <a:fillRef idx="0"/>
            <a:effectRef idx="0"/>
            <a:fontRef idx="minor"/>
          </p:style>
        </p:sp>
        <p:sp>
          <p:nvSpPr>
            <p:cNvPr id="660" name="CustomShape 147"/>
            <p:cNvSpPr/>
            <p:nvPr/>
          </p:nvSpPr>
          <p:spPr>
            <a:xfrm flipH="1">
              <a:off x="9915840" y="3218040"/>
              <a:ext cx="6840" cy="20880"/>
            </a:xfrm>
            <a:custGeom>
              <a:avLst/>
              <a:gdLst/>
              <a:ahLst/>
              <a:rect l="l" t="t" r="r" b="b"/>
              <a:pathLst>
                <a:path w="8572" h="25717">
                  <a:moveTo>
                    <a:pt x="3215" y="26360"/>
                  </a:moveTo>
                  <a:lnTo>
                    <a:pt x="3215" y="26360"/>
                  </a:lnTo>
                  <a:cubicBezTo>
                    <a:pt x="4501" y="25932"/>
                    <a:pt x="5358" y="25503"/>
                    <a:pt x="6644" y="25074"/>
                  </a:cubicBezTo>
                  <a:lnTo>
                    <a:pt x="6644" y="3215"/>
                  </a:lnTo>
                  <a:cubicBezTo>
                    <a:pt x="5358" y="10930"/>
                    <a:pt x="4501" y="18645"/>
                    <a:pt x="3215" y="26360"/>
                  </a:cubicBezTo>
                  <a:close/>
                </a:path>
              </a:pathLst>
            </a:custGeom>
            <a:solidFill>
              <a:schemeClr val="accent1"/>
            </a:solidFill>
            <a:ln w="9360">
              <a:noFill/>
            </a:ln>
          </p:spPr>
          <p:style>
            <a:lnRef idx="0"/>
            <a:fillRef idx="0"/>
            <a:effectRef idx="0"/>
            <a:fontRef idx="minor"/>
          </p:style>
        </p:sp>
        <p:sp>
          <p:nvSpPr>
            <p:cNvPr id="661" name="CustomShape 148"/>
            <p:cNvSpPr/>
            <p:nvPr/>
          </p:nvSpPr>
          <p:spPr>
            <a:xfrm flipH="1">
              <a:off x="9841320" y="3065040"/>
              <a:ext cx="102240" cy="332640"/>
            </a:xfrm>
            <a:custGeom>
              <a:avLst/>
              <a:gdLst/>
              <a:ahLst/>
              <a:rect l="l" t="t" r="r" b="b"/>
              <a:pathLst>
                <a:path w="124301" h="402907">
                  <a:moveTo>
                    <a:pt x="3215" y="402264"/>
                  </a:moveTo>
                  <a:lnTo>
                    <a:pt x="3215" y="402264"/>
                  </a:lnTo>
                  <a:cubicBezTo>
                    <a:pt x="10073" y="387691"/>
                    <a:pt x="25075" y="377404"/>
                    <a:pt x="42220" y="377404"/>
                  </a:cubicBezTo>
                  <a:cubicBezTo>
                    <a:pt x="47363" y="377404"/>
                    <a:pt x="52507" y="378262"/>
                    <a:pt x="56793" y="379976"/>
                  </a:cubicBezTo>
                  <a:lnTo>
                    <a:pt x="122801" y="313968"/>
                  </a:lnTo>
                  <a:lnTo>
                    <a:pt x="122801" y="62365"/>
                  </a:lnTo>
                  <a:cubicBezTo>
                    <a:pt x="117658" y="53364"/>
                    <a:pt x="112514" y="44363"/>
                    <a:pt x="107371" y="35362"/>
                  </a:cubicBezTo>
                  <a:cubicBezTo>
                    <a:pt x="91940" y="24217"/>
                    <a:pt x="76510" y="13502"/>
                    <a:pt x="61079" y="3215"/>
                  </a:cubicBezTo>
                  <a:cubicBezTo>
                    <a:pt x="57650" y="21646"/>
                    <a:pt x="54650" y="40505"/>
                    <a:pt x="51649" y="59364"/>
                  </a:cubicBezTo>
                  <a:lnTo>
                    <a:pt x="51649" y="209812"/>
                  </a:lnTo>
                  <a:cubicBezTo>
                    <a:pt x="71366" y="213669"/>
                    <a:pt x="86368" y="231243"/>
                    <a:pt x="86368" y="252246"/>
                  </a:cubicBezTo>
                  <a:cubicBezTo>
                    <a:pt x="86368" y="275820"/>
                    <a:pt x="67080" y="295108"/>
                    <a:pt x="43077" y="295108"/>
                  </a:cubicBezTo>
                  <a:cubicBezTo>
                    <a:pt x="33647" y="295108"/>
                    <a:pt x="24646" y="292108"/>
                    <a:pt x="17359" y="286536"/>
                  </a:cubicBezTo>
                  <a:cubicBezTo>
                    <a:pt x="12644" y="325112"/>
                    <a:pt x="7501" y="363688"/>
                    <a:pt x="3215" y="402264"/>
                  </a:cubicBezTo>
                  <a:close/>
                </a:path>
              </a:pathLst>
            </a:custGeom>
            <a:solidFill>
              <a:schemeClr val="accent1"/>
            </a:solidFill>
            <a:ln w="9360">
              <a:noFill/>
            </a:ln>
          </p:spPr>
          <p:style>
            <a:lnRef idx="0"/>
            <a:fillRef idx="0"/>
            <a:effectRef idx="0"/>
            <a:fontRef idx="minor"/>
          </p:style>
        </p:sp>
        <p:sp>
          <p:nvSpPr>
            <p:cNvPr id="662" name="CustomShape 149"/>
            <p:cNvSpPr/>
            <p:nvPr/>
          </p:nvSpPr>
          <p:spPr>
            <a:xfrm flipH="1">
              <a:off x="9781200" y="6130080"/>
              <a:ext cx="148320" cy="134280"/>
            </a:xfrm>
            <a:custGeom>
              <a:avLst/>
              <a:gdLst/>
              <a:ahLst/>
              <a:rect l="l" t="t" r="r" b="b"/>
              <a:pathLst>
                <a:path w="180022" h="162877">
                  <a:moveTo>
                    <a:pt x="6309" y="46506"/>
                  </a:moveTo>
                  <a:cubicBezTo>
                    <a:pt x="308" y="61508"/>
                    <a:pt x="3737" y="79082"/>
                    <a:pt x="10595" y="94084"/>
                  </a:cubicBezTo>
                  <a:cubicBezTo>
                    <a:pt x="17882" y="88511"/>
                    <a:pt x="27312" y="85082"/>
                    <a:pt x="37170" y="85082"/>
                  </a:cubicBezTo>
                  <a:cubicBezTo>
                    <a:pt x="60745" y="85082"/>
                    <a:pt x="80033" y="104370"/>
                    <a:pt x="80033" y="127944"/>
                  </a:cubicBezTo>
                  <a:cubicBezTo>
                    <a:pt x="80033" y="133945"/>
                    <a:pt x="78747" y="139089"/>
                    <a:pt x="76604" y="144232"/>
                  </a:cubicBezTo>
                  <a:cubicBezTo>
                    <a:pt x="89462" y="146804"/>
                    <a:pt x="103607" y="141232"/>
                    <a:pt x="116037" y="147233"/>
                  </a:cubicBezTo>
                  <a:cubicBezTo>
                    <a:pt x="128039" y="152376"/>
                    <a:pt x="139612" y="163092"/>
                    <a:pt x="153756" y="158806"/>
                  </a:cubicBezTo>
                  <a:cubicBezTo>
                    <a:pt x="163615" y="154520"/>
                    <a:pt x="170044" y="145519"/>
                    <a:pt x="176902" y="137375"/>
                  </a:cubicBezTo>
                  <a:lnTo>
                    <a:pt x="42742" y="3215"/>
                  </a:lnTo>
                  <a:cubicBezTo>
                    <a:pt x="29455" y="16931"/>
                    <a:pt x="16168" y="30218"/>
                    <a:pt x="6309" y="46506"/>
                  </a:cubicBezTo>
                  <a:close/>
                </a:path>
              </a:pathLst>
            </a:custGeom>
            <a:solidFill>
              <a:schemeClr val="accent1"/>
            </a:solidFill>
            <a:ln w="9360">
              <a:noFill/>
            </a:ln>
          </p:spPr>
          <p:style>
            <a:lnRef idx="0"/>
            <a:fillRef idx="0"/>
            <a:effectRef idx="0"/>
            <a:fontRef idx="minor"/>
          </p:style>
        </p:sp>
        <p:sp>
          <p:nvSpPr>
            <p:cNvPr id="663" name="CustomShape 150"/>
            <p:cNvSpPr/>
            <p:nvPr/>
          </p:nvSpPr>
          <p:spPr>
            <a:xfrm flipH="1">
              <a:off x="9522360" y="5552280"/>
              <a:ext cx="204840" cy="176760"/>
            </a:xfrm>
            <a:custGeom>
              <a:avLst/>
              <a:gdLst/>
              <a:ahLst/>
              <a:rect l="l" t="t" r="r" b="b"/>
              <a:pathLst>
                <a:path w="248602" h="214312">
                  <a:moveTo>
                    <a:pt x="157520" y="118943"/>
                  </a:moveTo>
                  <a:lnTo>
                    <a:pt x="238101" y="38362"/>
                  </a:lnTo>
                  <a:cubicBezTo>
                    <a:pt x="238959" y="30218"/>
                    <a:pt x="239816" y="21645"/>
                    <a:pt x="241102" y="13502"/>
                  </a:cubicBezTo>
                  <a:cubicBezTo>
                    <a:pt x="241530" y="10073"/>
                    <a:pt x="241959" y="6643"/>
                    <a:pt x="242387" y="3215"/>
                  </a:cubicBezTo>
                  <a:lnTo>
                    <a:pt x="229957" y="3215"/>
                  </a:lnTo>
                  <a:lnTo>
                    <a:pt x="174665" y="57650"/>
                  </a:lnTo>
                  <a:lnTo>
                    <a:pt x="170379" y="61936"/>
                  </a:lnTo>
                  <a:lnTo>
                    <a:pt x="31075" y="61936"/>
                  </a:lnTo>
                  <a:lnTo>
                    <a:pt x="3215" y="109942"/>
                  </a:lnTo>
                  <a:cubicBezTo>
                    <a:pt x="10501" y="143803"/>
                    <a:pt x="17359" y="178093"/>
                    <a:pt x="22074" y="212383"/>
                  </a:cubicBezTo>
                  <a:lnTo>
                    <a:pt x="22931" y="211526"/>
                  </a:lnTo>
                  <a:lnTo>
                    <a:pt x="27218" y="207240"/>
                  </a:lnTo>
                  <a:lnTo>
                    <a:pt x="247102" y="207240"/>
                  </a:lnTo>
                  <a:cubicBezTo>
                    <a:pt x="244102" y="184952"/>
                    <a:pt x="241530" y="162663"/>
                    <a:pt x="239816" y="139946"/>
                  </a:cubicBezTo>
                  <a:cubicBezTo>
                    <a:pt x="238530" y="120229"/>
                    <a:pt x="237244" y="100512"/>
                    <a:pt x="236815" y="81224"/>
                  </a:cubicBezTo>
                  <a:lnTo>
                    <a:pt x="151090" y="166949"/>
                  </a:lnTo>
                  <a:cubicBezTo>
                    <a:pt x="148519" y="169521"/>
                    <a:pt x="145090" y="170807"/>
                    <a:pt x="141661" y="171235"/>
                  </a:cubicBezTo>
                  <a:cubicBezTo>
                    <a:pt x="134803" y="175950"/>
                    <a:pt x="126230" y="178951"/>
                    <a:pt x="117658" y="178951"/>
                  </a:cubicBezTo>
                  <a:cubicBezTo>
                    <a:pt x="94083" y="178951"/>
                    <a:pt x="74795" y="159663"/>
                    <a:pt x="74795" y="136088"/>
                  </a:cubicBezTo>
                  <a:cubicBezTo>
                    <a:pt x="74795" y="112514"/>
                    <a:pt x="93655" y="93226"/>
                    <a:pt x="117658" y="93226"/>
                  </a:cubicBezTo>
                  <a:lnTo>
                    <a:pt x="117658" y="93226"/>
                  </a:lnTo>
                  <a:cubicBezTo>
                    <a:pt x="135231" y="92797"/>
                    <a:pt x="151090" y="103513"/>
                    <a:pt x="157520" y="118943"/>
                  </a:cubicBezTo>
                  <a:close/>
                </a:path>
              </a:pathLst>
            </a:custGeom>
            <a:solidFill>
              <a:schemeClr val="accent1"/>
            </a:solidFill>
            <a:ln w="9360">
              <a:noFill/>
            </a:ln>
          </p:spPr>
          <p:style>
            <a:lnRef idx="0"/>
            <a:fillRef idx="0"/>
            <a:effectRef idx="0"/>
            <a:fontRef idx="minor"/>
          </p:style>
        </p:sp>
        <p:sp>
          <p:nvSpPr>
            <p:cNvPr id="664" name="CustomShape 151"/>
            <p:cNvSpPr/>
            <p:nvPr/>
          </p:nvSpPr>
          <p:spPr>
            <a:xfrm flipH="1">
              <a:off x="9763920" y="6246360"/>
              <a:ext cx="17280" cy="17280"/>
            </a:xfrm>
            <a:custGeom>
              <a:avLst/>
              <a:gdLst/>
              <a:ahLst/>
              <a:rect l="l" t="t" r="r" b="b"/>
              <a:pathLst>
                <a:path w="21431" h="21431">
                  <a:moveTo>
                    <a:pt x="11359" y="17359"/>
                  </a:moveTo>
                  <a:lnTo>
                    <a:pt x="11359" y="17359"/>
                  </a:lnTo>
                  <a:cubicBezTo>
                    <a:pt x="14359" y="18217"/>
                    <a:pt x="16931" y="19074"/>
                    <a:pt x="19931" y="19931"/>
                  </a:cubicBezTo>
                  <a:lnTo>
                    <a:pt x="3215" y="3215"/>
                  </a:lnTo>
                  <a:cubicBezTo>
                    <a:pt x="4072" y="9216"/>
                    <a:pt x="5358" y="14787"/>
                    <a:pt x="11359" y="17359"/>
                  </a:cubicBezTo>
                  <a:close/>
                </a:path>
              </a:pathLst>
            </a:custGeom>
            <a:solidFill>
              <a:schemeClr val="accent1"/>
            </a:solidFill>
            <a:ln w="9360">
              <a:noFill/>
            </a:ln>
          </p:spPr>
          <p:style>
            <a:lnRef idx="0"/>
            <a:fillRef idx="0"/>
            <a:effectRef idx="0"/>
            <a:fontRef idx="minor"/>
          </p:style>
        </p:sp>
        <p:sp>
          <p:nvSpPr>
            <p:cNvPr id="665" name="CustomShape 152"/>
            <p:cNvSpPr/>
            <p:nvPr/>
          </p:nvSpPr>
          <p:spPr>
            <a:xfrm flipH="1">
              <a:off x="9523800" y="5977800"/>
              <a:ext cx="353880" cy="289800"/>
            </a:xfrm>
            <a:custGeom>
              <a:avLst/>
              <a:gdLst/>
              <a:ahLst/>
              <a:rect l="l" t="t" r="r" b="b"/>
              <a:pathLst>
                <a:path w="428625" h="351472">
                  <a:moveTo>
                    <a:pt x="227814" y="76939"/>
                  </a:moveTo>
                  <a:lnTo>
                    <a:pt x="227814" y="76939"/>
                  </a:lnTo>
                  <a:lnTo>
                    <a:pt x="223528" y="72652"/>
                  </a:lnTo>
                  <a:lnTo>
                    <a:pt x="154091" y="3215"/>
                  </a:lnTo>
                  <a:cubicBezTo>
                    <a:pt x="152376" y="4929"/>
                    <a:pt x="151090" y="7072"/>
                    <a:pt x="149376" y="8787"/>
                  </a:cubicBezTo>
                  <a:cubicBezTo>
                    <a:pt x="105227" y="59794"/>
                    <a:pt x="56364" y="105656"/>
                    <a:pt x="11359" y="155377"/>
                  </a:cubicBezTo>
                  <a:cubicBezTo>
                    <a:pt x="9215" y="160091"/>
                    <a:pt x="6644" y="164378"/>
                    <a:pt x="3215" y="168235"/>
                  </a:cubicBezTo>
                  <a:lnTo>
                    <a:pt x="184094" y="349972"/>
                  </a:lnTo>
                  <a:cubicBezTo>
                    <a:pt x="187952" y="349972"/>
                    <a:pt x="192238" y="349972"/>
                    <a:pt x="196096" y="349544"/>
                  </a:cubicBezTo>
                  <a:cubicBezTo>
                    <a:pt x="221813" y="348258"/>
                    <a:pt x="244959" y="334542"/>
                    <a:pt x="265962" y="320826"/>
                  </a:cubicBezTo>
                  <a:cubicBezTo>
                    <a:pt x="268105" y="319540"/>
                    <a:pt x="270248" y="317826"/>
                    <a:pt x="272391" y="316539"/>
                  </a:cubicBezTo>
                  <a:cubicBezTo>
                    <a:pt x="271105" y="312253"/>
                    <a:pt x="270248" y="307967"/>
                    <a:pt x="270248" y="303681"/>
                  </a:cubicBezTo>
                  <a:cubicBezTo>
                    <a:pt x="270248" y="280106"/>
                    <a:pt x="289536" y="260390"/>
                    <a:pt x="313111" y="260390"/>
                  </a:cubicBezTo>
                  <a:cubicBezTo>
                    <a:pt x="319111" y="260390"/>
                    <a:pt x="325112" y="261676"/>
                    <a:pt x="330256" y="264247"/>
                  </a:cubicBezTo>
                  <a:cubicBezTo>
                    <a:pt x="343543" y="243673"/>
                    <a:pt x="345686" y="217527"/>
                    <a:pt x="349115" y="193524"/>
                  </a:cubicBezTo>
                  <a:cubicBezTo>
                    <a:pt x="349972" y="184952"/>
                    <a:pt x="354687" y="177665"/>
                    <a:pt x="360259" y="171236"/>
                  </a:cubicBezTo>
                  <a:cubicBezTo>
                    <a:pt x="380405" y="167378"/>
                    <a:pt x="403122" y="170378"/>
                    <a:pt x="420696" y="157091"/>
                  </a:cubicBezTo>
                  <a:cubicBezTo>
                    <a:pt x="423267" y="155377"/>
                    <a:pt x="425839" y="153233"/>
                    <a:pt x="427982" y="150662"/>
                  </a:cubicBezTo>
                  <a:lnTo>
                    <a:pt x="353830" y="76939"/>
                  </a:lnTo>
                  <a:lnTo>
                    <a:pt x="227814" y="76939"/>
                  </a:lnTo>
                  <a:close/>
                </a:path>
              </a:pathLst>
            </a:custGeom>
            <a:solidFill>
              <a:schemeClr val="accent1"/>
            </a:solidFill>
            <a:ln w="9360">
              <a:noFill/>
            </a:ln>
          </p:spPr>
          <p:style>
            <a:lnRef idx="0"/>
            <a:fillRef idx="0"/>
            <a:effectRef idx="0"/>
            <a:fontRef idx="minor"/>
          </p:style>
        </p:sp>
        <p:sp>
          <p:nvSpPr>
            <p:cNvPr id="666" name="CustomShape 153"/>
            <p:cNvSpPr/>
            <p:nvPr/>
          </p:nvSpPr>
          <p:spPr>
            <a:xfrm flipH="1">
              <a:off x="9785160" y="3121200"/>
              <a:ext cx="34920" cy="38520"/>
            </a:xfrm>
            <a:custGeom>
              <a:avLst/>
              <a:gdLst/>
              <a:ahLst/>
              <a:rect l="l" t="t" r="r" b="b"/>
              <a:pathLst>
                <a:path w="42862" h="47148">
                  <a:moveTo>
                    <a:pt x="3215" y="3215"/>
                  </a:moveTo>
                  <a:cubicBezTo>
                    <a:pt x="11359" y="16931"/>
                    <a:pt x="19931" y="31075"/>
                    <a:pt x="28504" y="44791"/>
                  </a:cubicBezTo>
                  <a:lnTo>
                    <a:pt x="42648" y="30647"/>
                  </a:lnTo>
                  <a:cubicBezTo>
                    <a:pt x="30647" y="21217"/>
                    <a:pt x="18645" y="12216"/>
                    <a:pt x="6644" y="3215"/>
                  </a:cubicBezTo>
                  <a:lnTo>
                    <a:pt x="3215" y="3215"/>
                  </a:lnTo>
                  <a:close/>
                </a:path>
              </a:pathLst>
            </a:custGeom>
            <a:solidFill>
              <a:schemeClr val="accent1"/>
            </a:solidFill>
            <a:ln w="9360">
              <a:noFill/>
            </a:ln>
          </p:spPr>
          <p:style>
            <a:lnRef idx="0"/>
            <a:fillRef idx="0"/>
            <a:effectRef idx="0"/>
            <a:fontRef idx="minor"/>
          </p:style>
        </p:sp>
        <p:sp>
          <p:nvSpPr>
            <p:cNvPr id="667" name="CustomShape 154"/>
            <p:cNvSpPr/>
            <p:nvPr/>
          </p:nvSpPr>
          <p:spPr>
            <a:xfrm flipH="1">
              <a:off x="10157400" y="2807640"/>
              <a:ext cx="414000" cy="852840"/>
            </a:xfrm>
            <a:custGeom>
              <a:avLst/>
              <a:gdLst/>
              <a:ahLst/>
              <a:rect l="l" t="t" r="r" b="b"/>
              <a:pathLst>
                <a:path w="501491" h="1032986">
                  <a:moveTo>
                    <a:pt x="337114" y="745593"/>
                  </a:moveTo>
                  <a:lnTo>
                    <a:pt x="337114" y="745593"/>
                  </a:lnTo>
                  <a:cubicBezTo>
                    <a:pt x="333685" y="742164"/>
                    <a:pt x="330684" y="738735"/>
                    <a:pt x="328113" y="734878"/>
                  </a:cubicBezTo>
                  <a:cubicBezTo>
                    <a:pt x="328113" y="735735"/>
                    <a:pt x="328113" y="737021"/>
                    <a:pt x="328113" y="737878"/>
                  </a:cubicBezTo>
                  <a:cubicBezTo>
                    <a:pt x="328113" y="761452"/>
                    <a:pt x="309253" y="780740"/>
                    <a:pt x="285679" y="780740"/>
                  </a:cubicBezTo>
                  <a:cubicBezTo>
                    <a:pt x="262104" y="780740"/>
                    <a:pt x="242387" y="761881"/>
                    <a:pt x="242387" y="737878"/>
                  </a:cubicBezTo>
                  <a:cubicBezTo>
                    <a:pt x="242387" y="728448"/>
                    <a:pt x="245388" y="719876"/>
                    <a:pt x="250531" y="713018"/>
                  </a:cubicBezTo>
                  <a:lnTo>
                    <a:pt x="194810" y="657296"/>
                  </a:lnTo>
                  <a:lnTo>
                    <a:pt x="190524" y="653010"/>
                  </a:lnTo>
                  <a:lnTo>
                    <a:pt x="190524" y="402264"/>
                  </a:lnTo>
                  <a:lnTo>
                    <a:pt x="138660" y="350401"/>
                  </a:lnTo>
                  <a:lnTo>
                    <a:pt x="134374" y="346115"/>
                  </a:lnTo>
                  <a:lnTo>
                    <a:pt x="134374" y="8787"/>
                  </a:lnTo>
                  <a:cubicBezTo>
                    <a:pt x="126659" y="7072"/>
                    <a:pt x="118943" y="5358"/>
                    <a:pt x="111228" y="3215"/>
                  </a:cubicBezTo>
                  <a:lnTo>
                    <a:pt x="111228" y="361117"/>
                  </a:lnTo>
                  <a:lnTo>
                    <a:pt x="141232" y="391120"/>
                  </a:lnTo>
                  <a:lnTo>
                    <a:pt x="146804" y="396692"/>
                  </a:lnTo>
                  <a:lnTo>
                    <a:pt x="146804" y="530852"/>
                  </a:lnTo>
                  <a:cubicBezTo>
                    <a:pt x="154519" y="538567"/>
                    <a:pt x="159234" y="549712"/>
                    <a:pt x="159234" y="561285"/>
                  </a:cubicBezTo>
                  <a:cubicBezTo>
                    <a:pt x="159234" y="584859"/>
                    <a:pt x="140375" y="603718"/>
                    <a:pt x="116372" y="603718"/>
                  </a:cubicBezTo>
                  <a:cubicBezTo>
                    <a:pt x="92797" y="603718"/>
                    <a:pt x="73081" y="584859"/>
                    <a:pt x="73081" y="561285"/>
                  </a:cubicBezTo>
                  <a:cubicBezTo>
                    <a:pt x="73081" y="540710"/>
                    <a:pt x="87654" y="523137"/>
                    <a:pt x="107371" y="519279"/>
                  </a:cubicBezTo>
                  <a:lnTo>
                    <a:pt x="107371" y="413409"/>
                  </a:lnTo>
                  <a:lnTo>
                    <a:pt x="77367" y="382976"/>
                  </a:lnTo>
                  <a:lnTo>
                    <a:pt x="71795" y="376976"/>
                  </a:lnTo>
                  <a:lnTo>
                    <a:pt x="71795" y="30647"/>
                  </a:lnTo>
                  <a:cubicBezTo>
                    <a:pt x="62794" y="90654"/>
                    <a:pt x="57650" y="151519"/>
                    <a:pt x="51221" y="211955"/>
                  </a:cubicBezTo>
                  <a:cubicBezTo>
                    <a:pt x="47792" y="249674"/>
                    <a:pt x="39219" y="286107"/>
                    <a:pt x="29361" y="322540"/>
                  </a:cubicBezTo>
                  <a:lnTo>
                    <a:pt x="29361" y="621721"/>
                  </a:lnTo>
                  <a:lnTo>
                    <a:pt x="104370" y="696730"/>
                  </a:lnTo>
                  <a:cubicBezTo>
                    <a:pt x="108228" y="695444"/>
                    <a:pt x="112514" y="695015"/>
                    <a:pt x="116372" y="695015"/>
                  </a:cubicBezTo>
                  <a:cubicBezTo>
                    <a:pt x="139946" y="695015"/>
                    <a:pt x="159234" y="714303"/>
                    <a:pt x="159234" y="737878"/>
                  </a:cubicBezTo>
                  <a:cubicBezTo>
                    <a:pt x="159234" y="761452"/>
                    <a:pt x="140375" y="780740"/>
                    <a:pt x="116372" y="780740"/>
                  </a:cubicBezTo>
                  <a:cubicBezTo>
                    <a:pt x="92369" y="780740"/>
                    <a:pt x="73081" y="761881"/>
                    <a:pt x="73081" y="737878"/>
                  </a:cubicBezTo>
                  <a:cubicBezTo>
                    <a:pt x="73081" y="729305"/>
                    <a:pt x="75652" y="721162"/>
                    <a:pt x="80367" y="714303"/>
                  </a:cubicBezTo>
                  <a:lnTo>
                    <a:pt x="4929" y="638437"/>
                  </a:lnTo>
                  <a:lnTo>
                    <a:pt x="3215" y="636722"/>
                  </a:lnTo>
                  <a:cubicBezTo>
                    <a:pt x="4501" y="643152"/>
                    <a:pt x="5786" y="649581"/>
                    <a:pt x="7501" y="656011"/>
                  </a:cubicBezTo>
                  <a:cubicBezTo>
                    <a:pt x="18645" y="704017"/>
                    <a:pt x="29789" y="751594"/>
                    <a:pt x="41791" y="799171"/>
                  </a:cubicBezTo>
                  <a:lnTo>
                    <a:pt x="178951" y="799171"/>
                  </a:lnTo>
                  <a:lnTo>
                    <a:pt x="183237" y="803458"/>
                  </a:lnTo>
                  <a:lnTo>
                    <a:pt x="218813" y="839033"/>
                  </a:lnTo>
                  <a:lnTo>
                    <a:pt x="218813" y="977479"/>
                  </a:lnTo>
                  <a:lnTo>
                    <a:pt x="271534" y="1030200"/>
                  </a:lnTo>
                  <a:cubicBezTo>
                    <a:pt x="297680" y="1028486"/>
                    <a:pt x="323826" y="1026771"/>
                    <a:pt x="350401" y="1024628"/>
                  </a:cubicBezTo>
                  <a:cubicBezTo>
                    <a:pt x="357688" y="1023342"/>
                    <a:pt x="366689" y="1022913"/>
                    <a:pt x="371832" y="1016484"/>
                  </a:cubicBezTo>
                  <a:cubicBezTo>
                    <a:pt x="375261" y="1006626"/>
                    <a:pt x="370546" y="996339"/>
                    <a:pt x="371404" y="986480"/>
                  </a:cubicBezTo>
                  <a:cubicBezTo>
                    <a:pt x="395407" y="983480"/>
                    <a:pt x="419410" y="990767"/>
                    <a:pt x="443413" y="987766"/>
                  </a:cubicBezTo>
                  <a:cubicBezTo>
                    <a:pt x="451128" y="981766"/>
                    <a:pt x="451128" y="972336"/>
                    <a:pt x="449413" y="962906"/>
                  </a:cubicBezTo>
                  <a:lnTo>
                    <a:pt x="337971" y="962906"/>
                  </a:lnTo>
                  <a:lnTo>
                    <a:pt x="335399" y="959906"/>
                  </a:lnTo>
                  <a:lnTo>
                    <a:pt x="311825" y="936331"/>
                  </a:lnTo>
                  <a:cubicBezTo>
                    <a:pt x="304967" y="941475"/>
                    <a:pt x="296394" y="944475"/>
                    <a:pt x="286964" y="944475"/>
                  </a:cubicBezTo>
                  <a:cubicBezTo>
                    <a:pt x="263390" y="944475"/>
                    <a:pt x="244102" y="924758"/>
                    <a:pt x="244102" y="901184"/>
                  </a:cubicBezTo>
                  <a:cubicBezTo>
                    <a:pt x="244102" y="877610"/>
                    <a:pt x="263390" y="858750"/>
                    <a:pt x="286964" y="858750"/>
                  </a:cubicBezTo>
                  <a:cubicBezTo>
                    <a:pt x="310539" y="858750"/>
                    <a:pt x="329827" y="877610"/>
                    <a:pt x="329827" y="901184"/>
                  </a:cubicBezTo>
                  <a:cubicBezTo>
                    <a:pt x="329827" y="908471"/>
                    <a:pt x="328113" y="915757"/>
                    <a:pt x="324683" y="921758"/>
                  </a:cubicBezTo>
                  <a:lnTo>
                    <a:pt x="346115" y="943189"/>
                  </a:lnTo>
                  <a:lnTo>
                    <a:pt x="441270" y="943189"/>
                  </a:lnTo>
                  <a:cubicBezTo>
                    <a:pt x="429697" y="930331"/>
                    <a:pt x="408694" y="929902"/>
                    <a:pt x="393692" y="921330"/>
                  </a:cubicBezTo>
                  <a:cubicBezTo>
                    <a:pt x="379119" y="912757"/>
                    <a:pt x="364546" y="902470"/>
                    <a:pt x="353401" y="889611"/>
                  </a:cubicBezTo>
                  <a:cubicBezTo>
                    <a:pt x="393692" y="906328"/>
                    <a:pt x="435697" y="926044"/>
                    <a:pt x="480703" y="920901"/>
                  </a:cubicBezTo>
                  <a:cubicBezTo>
                    <a:pt x="494848" y="917043"/>
                    <a:pt x="498277" y="900755"/>
                    <a:pt x="498277" y="887897"/>
                  </a:cubicBezTo>
                  <a:lnTo>
                    <a:pt x="463558" y="853178"/>
                  </a:lnTo>
                  <a:cubicBezTo>
                    <a:pt x="417695" y="821460"/>
                    <a:pt x="375261" y="785455"/>
                    <a:pt x="337114" y="745593"/>
                  </a:cubicBezTo>
                  <a:close/>
                </a:path>
              </a:pathLst>
            </a:custGeom>
            <a:solidFill>
              <a:schemeClr val="accent1"/>
            </a:solidFill>
            <a:ln w="9360">
              <a:noFill/>
            </a:ln>
          </p:spPr>
          <p:style>
            <a:lnRef idx="0"/>
            <a:fillRef idx="0"/>
            <a:effectRef idx="0"/>
            <a:fontRef idx="minor"/>
          </p:style>
        </p:sp>
        <p:sp>
          <p:nvSpPr>
            <p:cNvPr id="668" name="CustomShape 155"/>
            <p:cNvSpPr/>
            <p:nvPr/>
          </p:nvSpPr>
          <p:spPr>
            <a:xfrm flipH="1">
              <a:off x="10146960" y="3295440"/>
              <a:ext cx="70560" cy="183600"/>
            </a:xfrm>
            <a:custGeom>
              <a:avLst/>
              <a:gdLst/>
              <a:ahLst/>
              <a:rect l="l" t="t" r="r" b="b"/>
              <a:pathLst>
                <a:path w="85725" h="222885">
                  <a:moveTo>
                    <a:pt x="49506" y="175951"/>
                  </a:moveTo>
                  <a:lnTo>
                    <a:pt x="49506" y="73081"/>
                  </a:lnTo>
                  <a:cubicBezTo>
                    <a:pt x="35362" y="49078"/>
                    <a:pt x="19931" y="25932"/>
                    <a:pt x="3215" y="3215"/>
                  </a:cubicBezTo>
                  <a:lnTo>
                    <a:pt x="3215" y="172950"/>
                  </a:lnTo>
                  <a:cubicBezTo>
                    <a:pt x="7072" y="181094"/>
                    <a:pt x="11359" y="189238"/>
                    <a:pt x="16502" y="196524"/>
                  </a:cubicBezTo>
                  <a:cubicBezTo>
                    <a:pt x="25932" y="207669"/>
                    <a:pt x="40934" y="210241"/>
                    <a:pt x="53364" y="216241"/>
                  </a:cubicBezTo>
                  <a:cubicBezTo>
                    <a:pt x="60222" y="218813"/>
                    <a:pt x="67080" y="223099"/>
                    <a:pt x="74366" y="221385"/>
                  </a:cubicBezTo>
                  <a:cubicBezTo>
                    <a:pt x="78653" y="219242"/>
                    <a:pt x="82082" y="215813"/>
                    <a:pt x="84225" y="211526"/>
                  </a:cubicBezTo>
                  <a:lnTo>
                    <a:pt x="52078" y="179379"/>
                  </a:lnTo>
                  <a:lnTo>
                    <a:pt x="49506" y="175951"/>
                  </a:lnTo>
                  <a:close/>
                </a:path>
              </a:pathLst>
            </a:custGeom>
            <a:solidFill>
              <a:schemeClr val="accent1"/>
            </a:solidFill>
            <a:ln w="9360">
              <a:noFill/>
            </a:ln>
          </p:spPr>
          <p:style>
            <a:lnRef idx="0"/>
            <a:fillRef idx="0"/>
            <a:effectRef idx="0"/>
            <a:fontRef idx="minor"/>
          </p:style>
        </p:sp>
        <p:sp>
          <p:nvSpPr>
            <p:cNvPr id="669" name="CustomShape 156"/>
            <p:cNvSpPr/>
            <p:nvPr/>
          </p:nvSpPr>
          <p:spPr>
            <a:xfrm flipH="1">
              <a:off x="10228680" y="2818080"/>
              <a:ext cx="208440" cy="590760"/>
            </a:xfrm>
            <a:custGeom>
              <a:avLst/>
              <a:gdLst/>
              <a:ahLst/>
              <a:rect l="l" t="t" r="r" b="b"/>
              <a:pathLst>
                <a:path w="252888" h="715803">
                  <a:moveTo>
                    <a:pt x="84225" y="361974"/>
                  </a:moveTo>
                  <a:lnTo>
                    <a:pt x="84225" y="361974"/>
                  </a:lnTo>
                  <a:cubicBezTo>
                    <a:pt x="103942" y="299823"/>
                    <a:pt x="124516" y="236815"/>
                    <a:pt x="157091" y="179808"/>
                  </a:cubicBezTo>
                  <a:cubicBezTo>
                    <a:pt x="171236" y="154519"/>
                    <a:pt x="185809" y="129659"/>
                    <a:pt x="200382" y="105227"/>
                  </a:cubicBezTo>
                  <a:lnTo>
                    <a:pt x="200382" y="65794"/>
                  </a:lnTo>
                  <a:cubicBezTo>
                    <a:pt x="166521" y="53364"/>
                    <a:pt x="132659" y="41362"/>
                    <a:pt x="98369" y="30647"/>
                  </a:cubicBezTo>
                  <a:cubicBezTo>
                    <a:pt x="92369" y="34076"/>
                    <a:pt x="85511" y="35790"/>
                    <a:pt x="78224" y="35790"/>
                  </a:cubicBezTo>
                  <a:cubicBezTo>
                    <a:pt x="61936" y="35790"/>
                    <a:pt x="48220" y="26789"/>
                    <a:pt x="40934" y="13502"/>
                  </a:cubicBezTo>
                  <a:cubicBezTo>
                    <a:pt x="28504" y="10073"/>
                    <a:pt x="15645" y="6644"/>
                    <a:pt x="3215" y="3215"/>
                  </a:cubicBezTo>
                  <a:lnTo>
                    <a:pt x="3215" y="321255"/>
                  </a:lnTo>
                  <a:lnTo>
                    <a:pt x="55078" y="372690"/>
                  </a:lnTo>
                  <a:lnTo>
                    <a:pt x="59365" y="376976"/>
                  </a:lnTo>
                  <a:lnTo>
                    <a:pt x="59365" y="627721"/>
                  </a:lnTo>
                  <a:lnTo>
                    <a:pt x="114657" y="683014"/>
                  </a:lnTo>
                  <a:cubicBezTo>
                    <a:pt x="118086" y="682157"/>
                    <a:pt x="121087" y="681728"/>
                    <a:pt x="124944" y="681728"/>
                  </a:cubicBezTo>
                  <a:cubicBezTo>
                    <a:pt x="134374" y="681728"/>
                    <a:pt x="142946" y="684728"/>
                    <a:pt x="149804" y="689872"/>
                  </a:cubicBezTo>
                  <a:cubicBezTo>
                    <a:pt x="149376" y="688586"/>
                    <a:pt x="148947" y="687300"/>
                    <a:pt x="148519" y="686014"/>
                  </a:cubicBezTo>
                  <a:cubicBezTo>
                    <a:pt x="147233" y="681300"/>
                    <a:pt x="145947" y="673584"/>
                    <a:pt x="152376" y="671870"/>
                  </a:cubicBezTo>
                  <a:cubicBezTo>
                    <a:pt x="169521" y="667583"/>
                    <a:pt x="187095" y="668869"/>
                    <a:pt x="204240" y="671441"/>
                  </a:cubicBezTo>
                  <a:cubicBezTo>
                    <a:pt x="211098" y="680871"/>
                    <a:pt x="221385" y="686443"/>
                    <a:pt x="228671" y="695873"/>
                  </a:cubicBezTo>
                  <a:cubicBezTo>
                    <a:pt x="235529" y="703588"/>
                    <a:pt x="244102" y="709160"/>
                    <a:pt x="251389" y="716447"/>
                  </a:cubicBezTo>
                  <a:lnTo>
                    <a:pt x="251389" y="554855"/>
                  </a:lnTo>
                  <a:cubicBezTo>
                    <a:pt x="233815" y="534281"/>
                    <a:pt x="213241" y="517136"/>
                    <a:pt x="190524" y="502991"/>
                  </a:cubicBezTo>
                  <a:lnTo>
                    <a:pt x="163520" y="529995"/>
                  </a:lnTo>
                  <a:cubicBezTo>
                    <a:pt x="166092" y="535567"/>
                    <a:pt x="167378" y="541996"/>
                    <a:pt x="167378" y="548426"/>
                  </a:cubicBezTo>
                  <a:cubicBezTo>
                    <a:pt x="167378" y="572000"/>
                    <a:pt x="148519" y="590859"/>
                    <a:pt x="124944" y="590859"/>
                  </a:cubicBezTo>
                  <a:cubicBezTo>
                    <a:pt x="101370" y="590859"/>
                    <a:pt x="81653" y="572000"/>
                    <a:pt x="81653" y="548426"/>
                  </a:cubicBezTo>
                  <a:cubicBezTo>
                    <a:pt x="81653" y="524851"/>
                    <a:pt x="100941" y="505563"/>
                    <a:pt x="124944" y="505563"/>
                  </a:cubicBezTo>
                  <a:cubicBezTo>
                    <a:pt x="135231" y="505563"/>
                    <a:pt x="144232" y="508992"/>
                    <a:pt x="151519" y="514993"/>
                  </a:cubicBezTo>
                  <a:lnTo>
                    <a:pt x="173379" y="493133"/>
                  </a:lnTo>
                  <a:cubicBezTo>
                    <a:pt x="159234" y="485418"/>
                    <a:pt x="144232" y="479417"/>
                    <a:pt x="128802" y="474273"/>
                  </a:cubicBezTo>
                  <a:cubicBezTo>
                    <a:pt x="112085" y="468273"/>
                    <a:pt x="94083" y="471273"/>
                    <a:pt x="76938" y="469130"/>
                  </a:cubicBezTo>
                  <a:cubicBezTo>
                    <a:pt x="69652" y="468273"/>
                    <a:pt x="62794" y="462701"/>
                    <a:pt x="64937" y="454557"/>
                  </a:cubicBezTo>
                  <a:cubicBezTo>
                    <a:pt x="65794" y="422838"/>
                    <a:pt x="75652" y="392406"/>
                    <a:pt x="84225" y="361974"/>
                  </a:cubicBezTo>
                  <a:close/>
                </a:path>
              </a:pathLst>
            </a:custGeom>
            <a:solidFill>
              <a:schemeClr val="accent1"/>
            </a:solidFill>
            <a:ln w="9360">
              <a:noFill/>
            </a:ln>
          </p:spPr>
          <p:style>
            <a:lnRef idx="0"/>
            <a:fillRef idx="0"/>
            <a:effectRef idx="0"/>
            <a:fontRef idx="minor"/>
          </p:style>
        </p:sp>
        <p:sp>
          <p:nvSpPr>
            <p:cNvPr id="670" name="CustomShape 157"/>
            <p:cNvSpPr/>
            <p:nvPr/>
          </p:nvSpPr>
          <p:spPr>
            <a:xfrm flipH="1">
              <a:off x="10152360" y="3387600"/>
              <a:ext cx="10440" cy="52920"/>
            </a:xfrm>
            <a:custGeom>
              <a:avLst/>
              <a:gdLst/>
              <a:ahLst/>
              <a:rect l="l" t="t" r="r" b="b"/>
              <a:pathLst>
                <a:path w="12858" h="64293">
                  <a:moveTo>
                    <a:pt x="3215" y="3215"/>
                  </a:moveTo>
                  <a:lnTo>
                    <a:pt x="3215" y="3215"/>
                  </a:lnTo>
                  <a:lnTo>
                    <a:pt x="3215" y="56793"/>
                  </a:lnTo>
                  <a:lnTo>
                    <a:pt x="9644" y="63222"/>
                  </a:lnTo>
                  <a:cubicBezTo>
                    <a:pt x="7501" y="56793"/>
                    <a:pt x="6215" y="49935"/>
                    <a:pt x="6215" y="42648"/>
                  </a:cubicBezTo>
                  <a:cubicBezTo>
                    <a:pt x="6215" y="29361"/>
                    <a:pt x="6215" y="16073"/>
                    <a:pt x="3215" y="3215"/>
                  </a:cubicBezTo>
                  <a:close/>
                </a:path>
              </a:pathLst>
            </a:custGeom>
            <a:solidFill>
              <a:schemeClr val="accent1"/>
            </a:solidFill>
            <a:ln w="9360">
              <a:noFill/>
            </a:ln>
          </p:spPr>
          <p:style>
            <a:lnRef idx="0"/>
            <a:fillRef idx="0"/>
            <a:effectRef idx="0"/>
            <a:fontRef idx="minor"/>
          </p:style>
        </p:sp>
        <p:sp>
          <p:nvSpPr>
            <p:cNvPr id="671" name="CustomShape 158"/>
            <p:cNvSpPr/>
            <p:nvPr/>
          </p:nvSpPr>
          <p:spPr>
            <a:xfrm flipH="1">
              <a:off x="10146600" y="1817280"/>
              <a:ext cx="3240" cy="3240"/>
            </a:xfrm>
            <a:custGeom>
              <a:avLst/>
              <a:gdLst/>
              <a:ahLst/>
              <a:rect l="l" t="t" r="r" b="b"/>
              <a:pathLst>
                <a:path w="4286" h="4286">
                  <a:moveTo>
                    <a:pt x="3215" y="3215"/>
                  </a:moveTo>
                  <a:lnTo>
                    <a:pt x="3215" y="3215"/>
                  </a:lnTo>
                  <a:lnTo>
                    <a:pt x="3215" y="3215"/>
                  </a:lnTo>
                  <a:close/>
                </a:path>
              </a:pathLst>
            </a:custGeom>
            <a:solidFill>
              <a:schemeClr val="accent1"/>
            </a:solidFill>
            <a:ln w="9360">
              <a:noFill/>
            </a:ln>
          </p:spPr>
          <p:style>
            <a:lnRef idx="0"/>
            <a:fillRef idx="0"/>
            <a:effectRef idx="0"/>
            <a:fontRef idx="minor"/>
          </p:style>
        </p:sp>
        <p:sp>
          <p:nvSpPr>
            <p:cNvPr id="672" name="CustomShape 159"/>
            <p:cNvSpPr/>
            <p:nvPr/>
          </p:nvSpPr>
          <p:spPr>
            <a:xfrm flipH="1">
              <a:off x="10091880" y="1817280"/>
              <a:ext cx="414000" cy="1047600"/>
            </a:xfrm>
            <a:custGeom>
              <a:avLst/>
              <a:gdLst/>
              <a:ahLst/>
              <a:rect l="l" t="t" r="r" b="b"/>
              <a:pathLst>
                <a:path w="501491" h="1268730">
                  <a:moveTo>
                    <a:pt x="433126" y="3215"/>
                  </a:moveTo>
                  <a:cubicBezTo>
                    <a:pt x="425839" y="25503"/>
                    <a:pt x="419838" y="47792"/>
                    <a:pt x="416838" y="70509"/>
                  </a:cubicBezTo>
                  <a:cubicBezTo>
                    <a:pt x="408694" y="124087"/>
                    <a:pt x="408694" y="178094"/>
                    <a:pt x="405694" y="232100"/>
                  </a:cubicBezTo>
                  <a:cubicBezTo>
                    <a:pt x="403979" y="267248"/>
                    <a:pt x="401407" y="302824"/>
                    <a:pt x="389406" y="336256"/>
                  </a:cubicBezTo>
                  <a:cubicBezTo>
                    <a:pt x="373547" y="383405"/>
                    <a:pt x="343114" y="422839"/>
                    <a:pt x="322969" y="468273"/>
                  </a:cubicBezTo>
                  <a:cubicBezTo>
                    <a:pt x="290822" y="540710"/>
                    <a:pt x="276249" y="620435"/>
                    <a:pt x="238101" y="690301"/>
                  </a:cubicBezTo>
                  <a:cubicBezTo>
                    <a:pt x="222242" y="719018"/>
                    <a:pt x="204240" y="746022"/>
                    <a:pt x="186666" y="773454"/>
                  </a:cubicBezTo>
                  <a:cubicBezTo>
                    <a:pt x="142946" y="840748"/>
                    <a:pt x="99227" y="908471"/>
                    <a:pt x="64937" y="981337"/>
                  </a:cubicBezTo>
                  <a:cubicBezTo>
                    <a:pt x="38791" y="1035772"/>
                    <a:pt x="19931" y="1093637"/>
                    <a:pt x="7501" y="1152358"/>
                  </a:cubicBezTo>
                  <a:cubicBezTo>
                    <a:pt x="6215" y="1158788"/>
                    <a:pt x="4501" y="1165646"/>
                    <a:pt x="3215" y="1172075"/>
                  </a:cubicBezTo>
                  <a:cubicBezTo>
                    <a:pt x="109514" y="1195221"/>
                    <a:pt x="213241" y="1226939"/>
                    <a:pt x="313539" y="1265944"/>
                  </a:cubicBezTo>
                  <a:cubicBezTo>
                    <a:pt x="361545" y="1187506"/>
                    <a:pt x="411694" y="1109925"/>
                    <a:pt x="458415" y="1030629"/>
                  </a:cubicBezTo>
                  <a:cubicBezTo>
                    <a:pt x="476845" y="1002339"/>
                    <a:pt x="469987" y="967621"/>
                    <a:pt x="476845" y="936331"/>
                  </a:cubicBezTo>
                  <a:cubicBezTo>
                    <a:pt x="483703" y="900756"/>
                    <a:pt x="490561" y="865179"/>
                    <a:pt x="500848" y="830461"/>
                  </a:cubicBezTo>
                  <a:cubicBezTo>
                    <a:pt x="432697" y="554426"/>
                    <a:pt x="409980" y="274963"/>
                    <a:pt x="433126" y="3215"/>
                  </a:cubicBezTo>
                  <a:close/>
                </a:path>
              </a:pathLst>
            </a:custGeom>
            <a:solidFill>
              <a:schemeClr val="accent1"/>
            </a:solidFill>
            <a:ln w="9360">
              <a:noFill/>
            </a:ln>
          </p:spPr>
          <p:style>
            <a:lnRef idx="0"/>
            <a:fillRef idx="0"/>
            <a:effectRef idx="0"/>
            <a:fontRef idx="minor"/>
          </p:style>
        </p:sp>
        <p:sp>
          <p:nvSpPr>
            <p:cNvPr id="673" name="CustomShape 160"/>
            <p:cNvSpPr/>
            <p:nvPr/>
          </p:nvSpPr>
          <p:spPr>
            <a:xfrm flipH="1">
              <a:off x="8898480" y="1191600"/>
              <a:ext cx="1242360" cy="2102760"/>
            </a:xfrm>
            <a:custGeom>
              <a:avLst/>
              <a:gdLst/>
              <a:ahLst/>
              <a:rect l="l" t="t" r="r" b="b"/>
              <a:pathLst>
                <a:path w="1504473" h="2546032">
                  <a:moveTo>
                    <a:pt x="285679" y="1179790"/>
                  </a:moveTo>
                  <a:lnTo>
                    <a:pt x="285679" y="1179790"/>
                  </a:lnTo>
                  <a:cubicBezTo>
                    <a:pt x="293822" y="1147215"/>
                    <a:pt x="292537" y="1113353"/>
                    <a:pt x="298109" y="1080349"/>
                  </a:cubicBezTo>
                  <a:cubicBezTo>
                    <a:pt x="304967" y="1093208"/>
                    <a:pt x="307967" y="1107353"/>
                    <a:pt x="312253" y="1121069"/>
                  </a:cubicBezTo>
                  <a:cubicBezTo>
                    <a:pt x="321255" y="1152787"/>
                    <a:pt x="329827" y="1184934"/>
                    <a:pt x="338400" y="1217081"/>
                  </a:cubicBezTo>
                  <a:cubicBezTo>
                    <a:pt x="347401" y="1227796"/>
                    <a:pt x="350830" y="1241512"/>
                    <a:pt x="347829" y="1254371"/>
                  </a:cubicBezTo>
                  <a:cubicBezTo>
                    <a:pt x="363260" y="1314379"/>
                    <a:pt x="378262" y="1374386"/>
                    <a:pt x="394121" y="1433965"/>
                  </a:cubicBezTo>
                  <a:lnTo>
                    <a:pt x="437412" y="1433965"/>
                  </a:lnTo>
                  <a:lnTo>
                    <a:pt x="526566" y="1344811"/>
                  </a:lnTo>
                  <a:lnTo>
                    <a:pt x="532567" y="1344811"/>
                  </a:lnTo>
                  <a:lnTo>
                    <a:pt x="871180" y="1344811"/>
                  </a:lnTo>
                  <a:cubicBezTo>
                    <a:pt x="873324" y="1339668"/>
                    <a:pt x="876753" y="1335381"/>
                    <a:pt x="880610" y="1331524"/>
                  </a:cubicBezTo>
                  <a:cubicBezTo>
                    <a:pt x="897327" y="1314807"/>
                    <a:pt x="924330" y="1314379"/>
                    <a:pt x="941046" y="1331095"/>
                  </a:cubicBezTo>
                  <a:cubicBezTo>
                    <a:pt x="957763" y="1347811"/>
                    <a:pt x="958191" y="1375243"/>
                    <a:pt x="941475" y="1391960"/>
                  </a:cubicBezTo>
                  <a:cubicBezTo>
                    <a:pt x="924759" y="1408676"/>
                    <a:pt x="897327" y="1408676"/>
                    <a:pt x="880610" y="1391531"/>
                  </a:cubicBezTo>
                  <a:cubicBezTo>
                    <a:pt x="875467" y="1386388"/>
                    <a:pt x="872466" y="1380387"/>
                    <a:pt x="870323" y="1373958"/>
                  </a:cubicBezTo>
                  <a:lnTo>
                    <a:pt x="538996" y="1374386"/>
                  </a:lnTo>
                  <a:lnTo>
                    <a:pt x="449842" y="1463540"/>
                  </a:lnTo>
                  <a:lnTo>
                    <a:pt x="443841" y="1463540"/>
                  </a:lnTo>
                  <a:lnTo>
                    <a:pt x="403122" y="1463540"/>
                  </a:lnTo>
                  <a:cubicBezTo>
                    <a:pt x="406980" y="1473827"/>
                    <a:pt x="412123" y="1483686"/>
                    <a:pt x="417267" y="1493544"/>
                  </a:cubicBezTo>
                  <a:lnTo>
                    <a:pt x="497419" y="1493544"/>
                  </a:lnTo>
                  <a:lnTo>
                    <a:pt x="514993" y="1475970"/>
                  </a:lnTo>
                  <a:cubicBezTo>
                    <a:pt x="512421" y="1462254"/>
                    <a:pt x="515850" y="1448110"/>
                    <a:pt x="526566" y="1437394"/>
                  </a:cubicBezTo>
                  <a:cubicBezTo>
                    <a:pt x="543282" y="1420678"/>
                    <a:pt x="570286" y="1420678"/>
                    <a:pt x="587002" y="1437394"/>
                  </a:cubicBezTo>
                  <a:cubicBezTo>
                    <a:pt x="603718" y="1454110"/>
                    <a:pt x="603718" y="1481114"/>
                    <a:pt x="587002" y="1497830"/>
                  </a:cubicBezTo>
                  <a:cubicBezTo>
                    <a:pt x="571572" y="1513261"/>
                    <a:pt x="547569" y="1514547"/>
                    <a:pt x="530424" y="1501259"/>
                  </a:cubicBezTo>
                  <a:lnTo>
                    <a:pt x="508992" y="1522690"/>
                  </a:lnTo>
                  <a:lnTo>
                    <a:pt x="430982" y="1522690"/>
                  </a:lnTo>
                  <a:cubicBezTo>
                    <a:pt x="433126" y="1528262"/>
                    <a:pt x="435269" y="1533835"/>
                    <a:pt x="436555" y="1539407"/>
                  </a:cubicBezTo>
                  <a:cubicBezTo>
                    <a:pt x="437412" y="1542407"/>
                    <a:pt x="437841" y="1545407"/>
                    <a:pt x="438698" y="1548408"/>
                  </a:cubicBezTo>
                  <a:cubicBezTo>
                    <a:pt x="449413" y="1548837"/>
                    <a:pt x="459700" y="1552694"/>
                    <a:pt x="467844" y="1560838"/>
                  </a:cubicBezTo>
                  <a:cubicBezTo>
                    <a:pt x="484561" y="1577554"/>
                    <a:pt x="484989" y="1604558"/>
                    <a:pt x="468273" y="1621274"/>
                  </a:cubicBezTo>
                  <a:cubicBezTo>
                    <a:pt x="461843" y="1627703"/>
                    <a:pt x="454128" y="1631561"/>
                    <a:pt x="445984" y="1633276"/>
                  </a:cubicBezTo>
                  <a:cubicBezTo>
                    <a:pt x="446413" y="1651707"/>
                    <a:pt x="445984" y="1669709"/>
                    <a:pt x="444270" y="1688140"/>
                  </a:cubicBezTo>
                  <a:lnTo>
                    <a:pt x="548426" y="1583984"/>
                  </a:lnTo>
                  <a:lnTo>
                    <a:pt x="554427" y="1584412"/>
                  </a:lnTo>
                  <a:lnTo>
                    <a:pt x="635865" y="1584412"/>
                  </a:lnTo>
                  <a:cubicBezTo>
                    <a:pt x="636723" y="1574983"/>
                    <a:pt x="640580" y="1565553"/>
                    <a:pt x="647867" y="1558266"/>
                  </a:cubicBezTo>
                  <a:cubicBezTo>
                    <a:pt x="664583" y="1541550"/>
                    <a:pt x="691587" y="1541550"/>
                    <a:pt x="708303" y="1558266"/>
                  </a:cubicBezTo>
                  <a:cubicBezTo>
                    <a:pt x="725019" y="1574983"/>
                    <a:pt x="725448" y="1602415"/>
                    <a:pt x="708732" y="1619131"/>
                  </a:cubicBezTo>
                  <a:cubicBezTo>
                    <a:pt x="692015" y="1635847"/>
                    <a:pt x="664583" y="1635847"/>
                    <a:pt x="647867" y="1618702"/>
                  </a:cubicBezTo>
                  <a:cubicBezTo>
                    <a:pt x="646152" y="1616988"/>
                    <a:pt x="644866" y="1615702"/>
                    <a:pt x="643581" y="1613559"/>
                  </a:cubicBezTo>
                  <a:lnTo>
                    <a:pt x="560427" y="1613130"/>
                  </a:lnTo>
                  <a:lnTo>
                    <a:pt x="436126" y="1737432"/>
                  </a:lnTo>
                  <a:cubicBezTo>
                    <a:pt x="436126" y="1737432"/>
                    <a:pt x="436126" y="1737860"/>
                    <a:pt x="436126" y="1737860"/>
                  </a:cubicBezTo>
                  <a:cubicBezTo>
                    <a:pt x="430125" y="1764435"/>
                    <a:pt x="421124" y="1790152"/>
                    <a:pt x="413837" y="1816727"/>
                  </a:cubicBezTo>
                  <a:cubicBezTo>
                    <a:pt x="411694" y="1829157"/>
                    <a:pt x="409123" y="1841587"/>
                    <a:pt x="406980" y="1854017"/>
                  </a:cubicBezTo>
                  <a:lnTo>
                    <a:pt x="522280" y="1738717"/>
                  </a:lnTo>
                  <a:cubicBezTo>
                    <a:pt x="522708" y="1738289"/>
                    <a:pt x="523566" y="1737860"/>
                    <a:pt x="524423" y="1737432"/>
                  </a:cubicBezTo>
                  <a:cubicBezTo>
                    <a:pt x="512421" y="1720715"/>
                    <a:pt x="514136" y="1697141"/>
                    <a:pt x="529138" y="1682139"/>
                  </a:cubicBezTo>
                  <a:cubicBezTo>
                    <a:pt x="545854" y="1665422"/>
                    <a:pt x="572429" y="1665422"/>
                    <a:pt x="589574" y="1682139"/>
                  </a:cubicBezTo>
                  <a:cubicBezTo>
                    <a:pt x="606290" y="1698855"/>
                    <a:pt x="606719" y="1726287"/>
                    <a:pt x="590002" y="1743004"/>
                  </a:cubicBezTo>
                  <a:cubicBezTo>
                    <a:pt x="578430" y="1754577"/>
                    <a:pt x="561713" y="1758006"/>
                    <a:pt x="546711" y="1753291"/>
                  </a:cubicBezTo>
                  <a:cubicBezTo>
                    <a:pt x="546283" y="1755434"/>
                    <a:pt x="544997" y="1757577"/>
                    <a:pt x="543282" y="1759720"/>
                  </a:cubicBezTo>
                  <a:lnTo>
                    <a:pt x="397978" y="1905024"/>
                  </a:lnTo>
                  <a:cubicBezTo>
                    <a:pt x="396692" y="1911882"/>
                    <a:pt x="395407" y="1918740"/>
                    <a:pt x="394121" y="1926027"/>
                  </a:cubicBezTo>
                  <a:cubicBezTo>
                    <a:pt x="389835" y="1948315"/>
                    <a:pt x="385548" y="1970603"/>
                    <a:pt x="380833" y="1992892"/>
                  </a:cubicBezTo>
                  <a:lnTo>
                    <a:pt x="782884" y="1590842"/>
                  </a:lnTo>
                  <a:lnTo>
                    <a:pt x="782884" y="1514975"/>
                  </a:lnTo>
                  <a:cubicBezTo>
                    <a:pt x="776883" y="1512832"/>
                    <a:pt x="771311" y="1509403"/>
                    <a:pt x="766596" y="1504688"/>
                  </a:cubicBezTo>
                  <a:cubicBezTo>
                    <a:pt x="749880" y="1487972"/>
                    <a:pt x="749880" y="1460968"/>
                    <a:pt x="767025" y="1444252"/>
                  </a:cubicBezTo>
                  <a:cubicBezTo>
                    <a:pt x="783741" y="1427536"/>
                    <a:pt x="810744" y="1427107"/>
                    <a:pt x="827461" y="1443823"/>
                  </a:cubicBezTo>
                  <a:cubicBezTo>
                    <a:pt x="844177" y="1460540"/>
                    <a:pt x="844606" y="1488400"/>
                    <a:pt x="827889" y="1505117"/>
                  </a:cubicBezTo>
                  <a:cubicBezTo>
                    <a:pt x="823175" y="1509832"/>
                    <a:pt x="818031" y="1512832"/>
                    <a:pt x="812459" y="1514975"/>
                  </a:cubicBezTo>
                  <a:lnTo>
                    <a:pt x="812030" y="1596842"/>
                  </a:lnTo>
                  <a:lnTo>
                    <a:pt x="812030" y="1602843"/>
                  </a:lnTo>
                  <a:lnTo>
                    <a:pt x="373547" y="2041755"/>
                  </a:lnTo>
                  <a:lnTo>
                    <a:pt x="369261" y="2041755"/>
                  </a:lnTo>
                  <a:cubicBezTo>
                    <a:pt x="363688" y="2062758"/>
                    <a:pt x="356830" y="2083761"/>
                    <a:pt x="348258" y="2103906"/>
                  </a:cubicBezTo>
                  <a:cubicBezTo>
                    <a:pt x="345686" y="2109907"/>
                    <a:pt x="343543" y="2115907"/>
                    <a:pt x="340971" y="2121480"/>
                  </a:cubicBezTo>
                  <a:lnTo>
                    <a:pt x="370546" y="2121480"/>
                  </a:lnTo>
                  <a:lnTo>
                    <a:pt x="638437" y="1853589"/>
                  </a:lnTo>
                  <a:cubicBezTo>
                    <a:pt x="634151" y="1839016"/>
                    <a:pt x="637580" y="1822728"/>
                    <a:pt x="649153" y="1811584"/>
                  </a:cubicBezTo>
                  <a:cubicBezTo>
                    <a:pt x="665869" y="1794867"/>
                    <a:pt x="693301" y="1794867"/>
                    <a:pt x="710017" y="1811584"/>
                  </a:cubicBezTo>
                  <a:cubicBezTo>
                    <a:pt x="726734" y="1828300"/>
                    <a:pt x="726734" y="1855303"/>
                    <a:pt x="710017" y="1872020"/>
                  </a:cubicBezTo>
                  <a:cubicBezTo>
                    <a:pt x="695444" y="1886593"/>
                    <a:pt x="673156" y="1888736"/>
                    <a:pt x="656439" y="1877592"/>
                  </a:cubicBezTo>
                  <a:lnTo>
                    <a:pt x="383405" y="2150626"/>
                  </a:lnTo>
                  <a:lnTo>
                    <a:pt x="377404" y="2150626"/>
                  </a:lnTo>
                  <a:lnTo>
                    <a:pt x="329827" y="2150626"/>
                  </a:lnTo>
                  <a:cubicBezTo>
                    <a:pt x="323826" y="2166485"/>
                    <a:pt x="318683" y="2182773"/>
                    <a:pt x="314396" y="2199489"/>
                  </a:cubicBezTo>
                  <a:cubicBezTo>
                    <a:pt x="317826" y="2205919"/>
                    <a:pt x="321255" y="2212348"/>
                    <a:pt x="324255" y="2218349"/>
                  </a:cubicBezTo>
                  <a:lnTo>
                    <a:pt x="408694" y="2218349"/>
                  </a:lnTo>
                  <a:lnTo>
                    <a:pt x="752880" y="1874163"/>
                  </a:lnTo>
                  <a:lnTo>
                    <a:pt x="752880" y="1718572"/>
                  </a:lnTo>
                  <a:cubicBezTo>
                    <a:pt x="752880" y="1715143"/>
                    <a:pt x="754166" y="1711285"/>
                    <a:pt x="756738" y="1708714"/>
                  </a:cubicBezTo>
                  <a:cubicBezTo>
                    <a:pt x="758452" y="1700570"/>
                    <a:pt x="762310" y="1692426"/>
                    <a:pt x="768310" y="1686425"/>
                  </a:cubicBezTo>
                  <a:cubicBezTo>
                    <a:pt x="785027" y="1669709"/>
                    <a:pt x="812030" y="1669709"/>
                    <a:pt x="828747" y="1686425"/>
                  </a:cubicBezTo>
                  <a:cubicBezTo>
                    <a:pt x="845463" y="1703142"/>
                    <a:pt x="845463" y="1730145"/>
                    <a:pt x="828747" y="1746861"/>
                  </a:cubicBezTo>
                  <a:cubicBezTo>
                    <a:pt x="816316" y="1759291"/>
                    <a:pt x="797457" y="1763149"/>
                    <a:pt x="782026" y="1756720"/>
                  </a:cubicBezTo>
                  <a:lnTo>
                    <a:pt x="782026" y="1887879"/>
                  </a:lnTo>
                  <a:lnTo>
                    <a:pt x="421553" y="2248781"/>
                  </a:lnTo>
                  <a:lnTo>
                    <a:pt x="340543" y="2248781"/>
                  </a:lnTo>
                  <a:cubicBezTo>
                    <a:pt x="347829" y="2262068"/>
                    <a:pt x="355116" y="2275356"/>
                    <a:pt x="362402" y="2288643"/>
                  </a:cubicBezTo>
                  <a:cubicBezTo>
                    <a:pt x="372261" y="2295930"/>
                    <a:pt x="382119" y="2302788"/>
                    <a:pt x="391978" y="2310075"/>
                  </a:cubicBezTo>
                  <a:lnTo>
                    <a:pt x="393692" y="2310075"/>
                  </a:lnTo>
                  <a:lnTo>
                    <a:pt x="812887" y="1890879"/>
                  </a:lnTo>
                  <a:lnTo>
                    <a:pt x="813316" y="1812869"/>
                  </a:lnTo>
                  <a:lnTo>
                    <a:pt x="813316" y="1806869"/>
                  </a:lnTo>
                  <a:lnTo>
                    <a:pt x="911900" y="1708285"/>
                  </a:lnTo>
                  <a:lnTo>
                    <a:pt x="893469" y="1639276"/>
                  </a:lnTo>
                  <a:cubicBezTo>
                    <a:pt x="891326" y="1637562"/>
                    <a:pt x="889183" y="1636276"/>
                    <a:pt x="887468" y="1634133"/>
                  </a:cubicBezTo>
                  <a:cubicBezTo>
                    <a:pt x="870752" y="1617417"/>
                    <a:pt x="870752" y="1590413"/>
                    <a:pt x="887468" y="1573268"/>
                  </a:cubicBezTo>
                  <a:cubicBezTo>
                    <a:pt x="904185" y="1556552"/>
                    <a:pt x="931617" y="1556552"/>
                    <a:pt x="948333" y="1573268"/>
                  </a:cubicBezTo>
                  <a:cubicBezTo>
                    <a:pt x="965049" y="1589984"/>
                    <a:pt x="965049" y="1616988"/>
                    <a:pt x="948333" y="1633704"/>
                  </a:cubicBezTo>
                  <a:cubicBezTo>
                    <a:pt x="941904" y="1640134"/>
                    <a:pt x="934188" y="1644420"/>
                    <a:pt x="926045" y="1645706"/>
                  </a:cubicBezTo>
                  <a:lnTo>
                    <a:pt x="942761" y="1708714"/>
                  </a:lnTo>
                  <a:lnTo>
                    <a:pt x="944904" y="1716857"/>
                  </a:lnTo>
                  <a:lnTo>
                    <a:pt x="842891" y="1819299"/>
                  </a:lnTo>
                  <a:lnTo>
                    <a:pt x="842891" y="1896451"/>
                  </a:lnTo>
                  <a:lnTo>
                    <a:pt x="842891" y="1902452"/>
                  </a:lnTo>
                  <a:lnTo>
                    <a:pt x="417267" y="2328077"/>
                  </a:lnTo>
                  <a:cubicBezTo>
                    <a:pt x="427125" y="2335364"/>
                    <a:pt x="436983" y="2343079"/>
                    <a:pt x="446842" y="2350794"/>
                  </a:cubicBezTo>
                  <a:lnTo>
                    <a:pt x="862608" y="1935028"/>
                  </a:lnTo>
                  <a:lnTo>
                    <a:pt x="884896" y="1852303"/>
                  </a:lnTo>
                  <a:lnTo>
                    <a:pt x="885754" y="1848874"/>
                  </a:lnTo>
                  <a:lnTo>
                    <a:pt x="1008340" y="1726287"/>
                  </a:lnTo>
                  <a:lnTo>
                    <a:pt x="1008340" y="1515832"/>
                  </a:lnTo>
                  <a:cubicBezTo>
                    <a:pt x="1007912" y="1515404"/>
                    <a:pt x="1007483" y="1515404"/>
                    <a:pt x="1007055" y="1514975"/>
                  </a:cubicBezTo>
                  <a:cubicBezTo>
                    <a:pt x="990338" y="1498259"/>
                    <a:pt x="990338" y="1470827"/>
                    <a:pt x="1007055" y="1454110"/>
                  </a:cubicBezTo>
                  <a:cubicBezTo>
                    <a:pt x="1023771" y="1437394"/>
                    <a:pt x="1050774" y="1437394"/>
                    <a:pt x="1067491" y="1454539"/>
                  </a:cubicBezTo>
                  <a:cubicBezTo>
                    <a:pt x="1084207" y="1471255"/>
                    <a:pt x="1084207" y="1498259"/>
                    <a:pt x="1067491" y="1514975"/>
                  </a:cubicBezTo>
                  <a:cubicBezTo>
                    <a:pt x="1059347" y="1523119"/>
                    <a:pt x="1048203" y="1527834"/>
                    <a:pt x="1037487" y="1527834"/>
                  </a:cubicBezTo>
                  <a:lnTo>
                    <a:pt x="1037487" y="1732717"/>
                  </a:lnTo>
                  <a:lnTo>
                    <a:pt x="1037487" y="1738717"/>
                  </a:lnTo>
                  <a:lnTo>
                    <a:pt x="911471" y="1864733"/>
                  </a:lnTo>
                  <a:lnTo>
                    <a:pt x="889611" y="1946601"/>
                  </a:lnTo>
                  <a:lnTo>
                    <a:pt x="888754" y="1950458"/>
                  </a:lnTo>
                  <a:lnTo>
                    <a:pt x="469559" y="2369654"/>
                  </a:lnTo>
                  <a:cubicBezTo>
                    <a:pt x="472988" y="2372225"/>
                    <a:pt x="476417" y="2375226"/>
                    <a:pt x="479417" y="2377797"/>
                  </a:cubicBezTo>
                  <a:lnTo>
                    <a:pt x="1033201" y="1824014"/>
                  </a:lnTo>
                  <a:lnTo>
                    <a:pt x="1039202" y="1824014"/>
                  </a:lnTo>
                  <a:lnTo>
                    <a:pt x="1113354" y="1823585"/>
                  </a:lnTo>
                  <a:cubicBezTo>
                    <a:pt x="1115497" y="1818442"/>
                    <a:pt x="1118926" y="1813298"/>
                    <a:pt x="1123212" y="1809012"/>
                  </a:cubicBezTo>
                  <a:cubicBezTo>
                    <a:pt x="1139928" y="1792296"/>
                    <a:pt x="1166932" y="1792296"/>
                    <a:pt x="1184077" y="1809012"/>
                  </a:cubicBezTo>
                  <a:cubicBezTo>
                    <a:pt x="1200793" y="1825728"/>
                    <a:pt x="1200793" y="1852732"/>
                    <a:pt x="1184077" y="1869448"/>
                  </a:cubicBezTo>
                  <a:cubicBezTo>
                    <a:pt x="1167360" y="1886164"/>
                    <a:pt x="1140357" y="1886164"/>
                    <a:pt x="1123641" y="1869448"/>
                  </a:cubicBezTo>
                  <a:cubicBezTo>
                    <a:pt x="1118926" y="1864733"/>
                    <a:pt x="1115497" y="1858732"/>
                    <a:pt x="1113354" y="1852732"/>
                  </a:cubicBezTo>
                  <a:lnTo>
                    <a:pt x="1046488" y="1852732"/>
                  </a:lnTo>
                  <a:lnTo>
                    <a:pt x="502563" y="2396657"/>
                  </a:lnTo>
                  <a:cubicBezTo>
                    <a:pt x="511564" y="2404372"/>
                    <a:pt x="520565" y="2411659"/>
                    <a:pt x="529566" y="2419374"/>
                  </a:cubicBezTo>
                  <a:lnTo>
                    <a:pt x="869466" y="2079474"/>
                  </a:lnTo>
                  <a:cubicBezTo>
                    <a:pt x="870323" y="2078617"/>
                    <a:pt x="871609" y="2077331"/>
                    <a:pt x="872895" y="2076474"/>
                  </a:cubicBezTo>
                  <a:cubicBezTo>
                    <a:pt x="873324" y="2065758"/>
                    <a:pt x="877181" y="2055471"/>
                    <a:pt x="885325" y="2047327"/>
                  </a:cubicBezTo>
                  <a:cubicBezTo>
                    <a:pt x="902041" y="2030611"/>
                    <a:pt x="929045" y="2030611"/>
                    <a:pt x="946190" y="2047327"/>
                  </a:cubicBezTo>
                  <a:cubicBezTo>
                    <a:pt x="962906" y="2064044"/>
                    <a:pt x="962906" y="2091047"/>
                    <a:pt x="946190" y="2107763"/>
                  </a:cubicBezTo>
                  <a:cubicBezTo>
                    <a:pt x="936760" y="2117193"/>
                    <a:pt x="924330" y="2121051"/>
                    <a:pt x="912328" y="2119765"/>
                  </a:cubicBezTo>
                  <a:cubicBezTo>
                    <a:pt x="911900" y="2120194"/>
                    <a:pt x="911900" y="2120194"/>
                    <a:pt x="911471" y="2120622"/>
                  </a:cubicBezTo>
                  <a:lnTo>
                    <a:pt x="574143" y="2457950"/>
                  </a:lnTo>
                  <a:cubicBezTo>
                    <a:pt x="584430" y="2467380"/>
                    <a:pt x="595146" y="2476810"/>
                    <a:pt x="605433" y="2486668"/>
                  </a:cubicBezTo>
                  <a:lnTo>
                    <a:pt x="1013913" y="2078188"/>
                  </a:lnTo>
                  <a:lnTo>
                    <a:pt x="1013913" y="1989892"/>
                  </a:lnTo>
                  <a:cubicBezTo>
                    <a:pt x="1010912" y="1988177"/>
                    <a:pt x="1007483" y="1986034"/>
                    <a:pt x="1004912" y="1983462"/>
                  </a:cubicBezTo>
                  <a:cubicBezTo>
                    <a:pt x="988195" y="1966746"/>
                    <a:pt x="988624" y="1939314"/>
                    <a:pt x="1005340" y="1922597"/>
                  </a:cubicBezTo>
                  <a:cubicBezTo>
                    <a:pt x="1022057" y="1905881"/>
                    <a:pt x="1049060" y="1905881"/>
                    <a:pt x="1065776" y="1922597"/>
                  </a:cubicBezTo>
                  <a:cubicBezTo>
                    <a:pt x="1082493" y="1939314"/>
                    <a:pt x="1082493" y="1966317"/>
                    <a:pt x="1065776" y="1983034"/>
                  </a:cubicBezTo>
                  <a:cubicBezTo>
                    <a:pt x="1061919" y="1986891"/>
                    <a:pt x="1057632" y="1989892"/>
                    <a:pt x="1052917" y="1992035"/>
                  </a:cubicBezTo>
                  <a:lnTo>
                    <a:pt x="1052917" y="2086332"/>
                  </a:lnTo>
                  <a:lnTo>
                    <a:pt x="1052917" y="2094476"/>
                  </a:lnTo>
                  <a:lnTo>
                    <a:pt x="634151" y="2513243"/>
                  </a:lnTo>
                  <a:cubicBezTo>
                    <a:pt x="644438" y="2523530"/>
                    <a:pt x="655153" y="2533388"/>
                    <a:pt x="665440" y="2544104"/>
                  </a:cubicBezTo>
                  <a:lnTo>
                    <a:pt x="1260801" y="1948744"/>
                  </a:lnTo>
                  <a:lnTo>
                    <a:pt x="1260801" y="1797010"/>
                  </a:lnTo>
                  <a:lnTo>
                    <a:pt x="1260801" y="1785009"/>
                  </a:lnTo>
                  <a:lnTo>
                    <a:pt x="1349097" y="1696712"/>
                  </a:lnTo>
                  <a:lnTo>
                    <a:pt x="1361099" y="1696712"/>
                  </a:lnTo>
                  <a:lnTo>
                    <a:pt x="1497830" y="1697141"/>
                  </a:lnTo>
                  <a:lnTo>
                    <a:pt x="1502117" y="1692854"/>
                  </a:lnTo>
                  <a:cubicBezTo>
                    <a:pt x="1349955" y="1277088"/>
                    <a:pt x="1301091" y="844177"/>
                    <a:pt x="1353812" y="435269"/>
                  </a:cubicBezTo>
                  <a:cubicBezTo>
                    <a:pt x="1336239" y="431411"/>
                    <a:pt x="1319951" y="423267"/>
                    <a:pt x="1304520" y="413837"/>
                  </a:cubicBezTo>
                  <a:cubicBezTo>
                    <a:pt x="1299377" y="410837"/>
                    <a:pt x="1294662" y="407837"/>
                    <a:pt x="1289947" y="404408"/>
                  </a:cubicBezTo>
                  <a:lnTo>
                    <a:pt x="1289947" y="467416"/>
                  </a:lnTo>
                  <a:cubicBezTo>
                    <a:pt x="1291662" y="468701"/>
                    <a:pt x="1293805" y="470416"/>
                    <a:pt x="1295519" y="472130"/>
                  </a:cubicBezTo>
                  <a:cubicBezTo>
                    <a:pt x="1312236" y="488847"/>
                    <a:pt x="1312236" y="516279"/>
                    <a:pt x="1295519" y="532995"/>
                  </a:cubicBezTo>
                  <a:cubicBezTo>
                    <a:pt x="1278803" y="549712"/>
                    <a:pt x="1251800" y="549712"/>
                    <a:pt x="1234655" y="532995"/>
                  </a:cubicBezTo>
                  <a:cubicBezTo>
                    <a:pt x="1217938" y="516279"/>
                    <a:pt x="1217938" y="489275"/>
                    <a:pt x="1234655" y="472559"/>
                  </a:cubicBezTo>
                  <a:cubicBezTo>
                    <a:pt x="1241941" y="465272"/>
                    <a:pt x="1250942" y="461415"/>
                    <a:pt x="1260801" y="460558"/>
                  </a:cubicBezTo>
                  <a:lnTo>
                    <a:pt x="1260801" y="388120"/>
                  </a:lnTo>
                  <a:lnTo>
                    <a:pt x="1260801" y="384262"/>
                  </a:lnTo>
                  <a:cubicBezTo>
                    <a:pt x="1246227" y="373547"/>
                    <a:pt x="1232083" y="362402"/>
                    <a:pt x="1217938" y="351258"/>
                  </a:cubicBezTo>
                  <a:cubicBezTo>
                    <a:pt x="1199507" y="336256"/>
                    <a:pt x="1180648" y="321254"/>
                    <a:pt x="1166503" y="301966"/>
                  </a:cubicBezTo>
                  <a:cubicBezTo>
                    <a:pt x="1162217" y="296394"/>
                    <a:pt x="1158788" y="289965"/>
                    <a:pt x="1157073" y="283107"/>
                  </a:cubicBezTo>
                  <a:lnTo>
                    <a:pt x="1132642" y="307538"/>
                  </a:lnTo>
                  <a:lnTo>
                    <a:pt x="1132642" y="342686"/>
                  </a:lnTo>
                  <a:cubicBezTo>
                    <a:pt x="1147644" y="337542"/>
                    <a:pt x="1165217" y="340971"/>
                    <a:pt x="1177647" y="352973"/>
                  </a:cubicBezTo>
                  <a:cubicBezTo>
                    <a:pt x="1194364" y="369689"/>
                    <a:pt x="1194364" y="396692"/>
                    <a:pt x="1177647" y="413409"/>
                  </a:cubicBezTo>
                  <a:cubicBezTo>
                    <a:pt x="1160931" y="430125"/>
                    <a:pt x="1133499" y="430125"/>
                    <a:pt x="1116783" y="413409"/>
                  </a:cubicBezTo>
                  <a:cubicBezTo>
                    <a:pt x="1101352" y="397978"/>
                    <a:pt x="1100495" y="373547"/>
                    <a:pt x="1113354" y="356830"/>
                  </a:cubicBezTo>
                  <a:lnTo>
                    <a:pt x="1113354" y="303681"/>
                  </a:lnTo>
                  <a:lnTo>
                    <a:pt x="1113782" y="299395"/>
                  </a:lnTo>
                  <a:lnTo>
                    <a:pt x="1156216" y="256961"/>
                  </a:lnTo>
                  <a:cubicBezTo>
                    <a:pt x="1157502" y="228671"/>
                    <a:pt x="1161788" y="200811"/>
                    <a:pt x="1168646" y="173379"/>
                  </a:cubicBezTo>
                  <a:cubicBezTo>
                    <a:pt x="1168646" y="172950"/>
                    <a:pt x="1169075" y="172522"/>
                    <a:pt x="1169075" y="171664"/>
                  </a:cubicBezTo>
                  <a:cubicBezTo>
                    <a:pt x="1152359" y="186666"/>
                    <a:pt x="1126641" y="186238"/>
                    <a:pt x="1110782" y="169950"/>
                  </a:cubicBezTo>
                  <a:cubicBezTo>
                    <a:pt x="1109067" y="168235"/>
                    <a:pt x="1107782" y="166092"/>
                    <a:pt x="1106067" y="164378"/>
                  </a:cubicBezTo>
                  <a:lnTo>
                    <a:pt x="1051203" y="163949"/>
                  </a:lnTo>
                  <a:lnTo>
                    <a:pt x="1043059" y="163949"/>
                  </a:lnTo>
                  <a:lnTo>
                    <a:pt x="880182" y="3215"/>
                  </a:lnTo>
                  <a:lnTo>
                    <a:pt x="776454" y="3215"/>
                  </a:lnTo>
                  <a:cubicBezTo>
                    <a:pt x="776026" y="7072"/>
                    <a:pt x="775168" y="10930"/>
                    <a:pt x="774740" y="14359"/>
                  </a:cubicBezTo>
                  <a:cubicBezTo>
                    <a:pt x="773883" y="19074"/>
                    <a:pt x="772597" y="23789"/>
                    <a:pt x="771740" y="28504"/>
                  </a:cubicBezTo>
                  <a:lnTo>
                    <a:pt x="861751" y="28504"/>
                  </a:lnTo>
                  <a:lnTo>
                    <a:pt x="869895" y="28504"/>
                  </a:lnTo>
                  <a:lnTo>
                    <a:pt x="1057204" y="215384"/>
                  </a:lnTo>
                  <a:cubicBezTo>
                    <a:pt x="1061490" y="219670"/>
                    <a:pt x="1063633" y="225671"/>
                    <a:pt x="1062776" y="231672"/>
                  </a:cubicBezTo>
                  <a:cubicBezTo>
                    <a:pt x="1071777" y="247960"/>
                    <a:pt x="1069205" y="268962"/>
                    <a:pt x="1055489" y="283107"/>
                  </a:cubicBezTo>
                  <a:cubicBezTo>
                    <a:pt x="1038773" y="299823"/>
                    <a:pt x="1011770" y="299823"/>
                    <a:pt x="995053" y="283107"/>
                  </a:cubicBezTo>
                  <a:cubicBezTo>
                    <a:pt x="978337" y="266390"/>
                    <a:pt x="977908" y="239387"/>
                    <a:pt x="994625" y="222242"/>
                  </a:cubicBezTo>
                  <a:cubicBezTo>
                    <a:pt x="997196" y="219670"/>
                    <a:pt x="999768" y="217527"/>
                    <a:pt x="1002340" y="215813"/>
                  </a:cubicBezTo>
                  <a:lnTo>
                    <a:pt x="853607" y="67080"/>
                  </a:lnTo>
                  <a:lnTo>
                    <a:pt x="758881" y="67080"/>
                  </a:lnTo>
                  <a:cubicBezTo>
                    <a:pt x="755452" y="74795"/>
                    <a:pt x="751594" y="82510"/>
                    <a:pt x="746879" y="89797"/>
                  </a:cubicBezTo>
                  <a:cubicBezTo>
                    <a:pt x="745593" y="91940"/>
                    <a:pt x="744307" y="93655"/>
                    <a:pt x="742593" y="95798"/>
                  </a:cubicBezTo>
                  <a:lnTo>
                    <a:pt x="844177" y="95798"/>
                  </a:lnTo>
                  <a:lnTo>
                    <a:pt x="848035" y="95798"/>
                  </a:lnTo>
                  <a:lnTo>
                    <a:pt x="958191" y="205954"/>
                  </a:lnTo>
                  <a:lnTo>
                    <a:pt x="958191" y="209812"/>
                  </a:lnTo>
                  <a:lnTo>
                    <a:pt x="958191" y="369260"/>
                  </a:lnTo>
                  <a:lnTo>
                    <a:pt x="1120212" y="531281"/>
                  </a:lnTo>
                  <a:lnTo>
                    <a:pt x="1167360" y="530852"/>
                  </a:lnTo>
                  <a:lnTo>
                    <a:pt x="1171647" y="530852"/>
                  </a:lnTo>
                  <a:lnTo>
                    <a:pt x="1250514" y="609719"/>
                  </a:lnTo>
                  <a:lnTo>
                    <a:pt x="1250514" y="613577"/>
                  </a:lnTo>
                  <a:lnTo>
                    <a:pt x="1250514" y="659868"/>
                  </a:lnTo>
                  <a:lnTo>
                    <a:pt x="1250514" y="664154"/>
                  </a:lnTo>
                  <a:lnTo>
                    <a:pt x="1160931" y="753737"/>
                  </a:lnTo>
                  <a:lnTo>
                    <a:pt x="1156645" y="753737"/>
                  </a:lnTo>
                  <a:lnTo>
                    <a:pt x="1068348" y="753737"/>
                  </a:lnTo>
                  <a:cubicBezTo>
                    <a:pt x="1068777" y="764881"/>
                    <a:pt x="1064490" y="776454"/>
                    <a:pt x="1055918" y="785027"/>
                  </a:cubicBezTo>
                  <a:cubicBezTo>
                    <a:pt x="1039202" y="801743"/>
                    <a:pt x="1012198" y="801743"/>
                    <a:pt x="995053" y="784598"/>
                  </a:cubicBezTo>
                  <a:cubicBezTo>
                    <a:pt x="978337" y="767882"/>
                    <a:pt x="978337" y="740878"/>
                    <a:pt x="995053" y="724162"/>
                  </a:cubicBezTo>
                  <a:cubicBezTo>
                    <a:pt x="1011770" y="707446"/>
                    <a:pt x="1038773" y="707017"/>
                    <a:pt x="1055489" y="723733"/>
                  </a:cubicBezTo>
                  <a:cubicBezTo>
                    <a:pt x="1058490" y="726734"/>
                    <a:pt x="1060633" y="730163"/>
                    <a:pt x="1062776" y="733592"/>
                  </a:cubicBezTo>
                  <a:lnTo>
                    <a:pt x="1152359" y="733592"/>
                  </a:lnTo>
                  <a:lnTo>
                    <a:pt x="1230368" y="655582"/>
                  </a:lnTo>
                  <a:lnTo>
                    <a:pt x="1230797" y="617434"/>
                  </a:lnTo>
                  <a:lnTo>
                    <a:pt x="1163074" y="551426"/>
                  </a:lnTo>
                  <a:lnTo>
                    <a:pt x="1115497" y="551426"/>
                  </a:lnTo>
                  <a:lnTo>
                    <a:pt x="1111211" y="550997"/>
                  </a:lnTo>
                  <a:lnTo>
                    <a:pt x="938475" y="378262"/>
                  </a:lnTo>
                  <a:lnTo>
                    <a:pt x="938475" y="374404"/>
                  </a:lnTo>
                  <a:lnTo>
                    <a:pt x="938475" y="214955"/>
                  </a:lnTo>
                  <a:lnTo>
                    <a:pt x="839891" y="116372"/>
                  </a:lnTo>
                  <a:lnTo>
                    <a:pt x="722876" y="116372"/>
                  </a:lnTo>
                  <a:cubicBezTo>
                    <a:pt x="712589" y="124944"/>
                    <a:pt x="701874" y="132659"/>
                    <a:pt x="692444" y="142089"/>
                  </a:cubicBezTo>
                  <a:lnTo>
                    <a:pt x="831318" y="142089"/>
                  </a:lnTo>
                  <a:lnTo>
                    <a:pt x="835605" y="142518"/>
                  </a:lnTo>
                  <a:lnTo>
                    <a:pt x="914900" y="221813"/>
                  </a:lnTo>
                  <a:lnTo>
                    <a:pt x="914900" y="393263"/>
                  </a:lnTo>
                  <a:lnTo>
                    <a:pt x="1126212" y="604576"/>
                  </a:lnTo>
                  <a:cubicBezTo>
                    <a:pt x="1142072" y="596432"/>
                    <a:pt x="1162217" y="599003"/>
                    <a:pt x="1175504" y="612291"/>
                  </a:cubicBezTo>
                  <a:cubicBezTo>
                    <a:pt x="1192221" y="629007"/>
                    <a:pt x="1192221" y="656011"/>
                    <a:pt x="1175504" y="673156"/>
                  </a:cubicBezTo>
                  <a:cubicBezTo>
                    <a:pt x="1158788" y="689872"/>
                    <a:pt x="1131785" y="689872"/>
                    <a:pt x="1114640" y="673156"/>
                  </a:cubicBezTo>
                  <a:cubicBezTo>
                    <a:pt x="1099209" y="657725"/>
                    <a:pt x="1098352" y="634151"/>
                    <a:pt x="1110782" y="617434"/>
                  </a:cubicBezTo>
                  <a:lnTo>
                    <a:pt x="894755" y="401407"/>
                  </a:lnTo>
                  <a:lnTo>
                    <a:pt x="894755" y="397550"/>
                  </a:lnTo>
                  <a:lnTo>
                    <a:pt x="895183" y="229957"/>
                  </a:lnTo>
                  <a:lnTo>
                    <a:pt x="827461" y="162235"/>
                  </a:lnTo>
                  <a:lnTo>
                    <a:pt x="674013" y="162235"/>
                  </a:lnTo>
                  <a:cubicBezTo>
                    <a:pt x="668441" y="167807"/>
                    <a:pt x="662869" y="173379"/>
                    <a:pt x="657297" y="179380"/>
                  </a:cubicBezTo>
                  <a:lnTo>
                    <a:pt x="820603" y="179380"/>
                  </a:lnTo>
                  <a:lnTo>
                    <a:pt x="824889" y="178951"/>
                  </a:lnTo>
                  <a:lnTo>
                    <a:pt x="878467" y="232529"/>
                  </a:lnTo>
                  <a:lnTo>
                    <a:pt x="878038" y="236387"/>
                  </a:lnTo>
                  <a:lnTo>
                    <a:pt x="878038" y="310110"/>
                  </a:lnTo>
                  <a:lnTo>
                    <a:pt x="878467" y="314396"/>
                  </a:lnTo>
                  <a:lnTo>
                    <a:pt x="819745" y="373118"/>
                  </a:lnTo>
                  <a:lnTo>
                    <a:pt x="819745" y="421124"/>
                  </a:lnTo>
                  <a:lnTo>
                    <a:pt x="908471" y="509849"/>
                  </a:lnTo>
                  <a:lnTo>
                    <a:pt x="908042" y="513707"/>
                  </a:lnTo>
                  <a:lnTo>
                    <a:pt x="908042" y="595574"/>
                  </a:lnTo>
                  <a:cubicBezTo>
                    <a:pt x="917043" y="596860"/>
                    <a:pt x="925616" y="600289"/>
                    <a:pt x="932474" y="607147"/>
                  </a:cubicBezTo>
                  <a:cubicBezTo>
                    <a:pt x="949190" y="623864"/>
                    <a:pt x="949190" y="650867"/>
                    <a:pt x="932474" y="668012"/>
                  </a:cubicBezTo>
                  <a:cubicBezTo>
                    <a:pt x="915757" y="684728"/>
                    <a:pt x="888325" y="684728"/>
                    <a:pt x="871609" y="668012"/>
                  </a:cubicBezTo>
                  <a:cubicBezTo>
                    <a:pt x="854893" y="651296"/>
                    <a:pt x="854893" y="624292"/>
                    <a:pt x="872038" y="607147"/>
                  </a:cubicBezTo>
                  <a:cubicBezTo>
                    <a:pt x="876753" y="602432"/>
                    <a:pt x="882325" y="599432"/>
                    <a:pt x="888325" y="597289"/>
                  </a:cubicBezTo>
                  <a:lnTo>
                    <a:pt x="888325" y="517565"/>
                  </a:lnTo>
                  <a:lnTo>
                    <a:pt x="800029" y="429268"/>
                  </a:lnTo>
                  <a:lnTo>
                    <a:pt x="799600" y="424982"/>
                  </a:lnTo>
                  <a:lnTo>
                    <a:pt x="800029" y="368403"/>
                  </a:lnTo>
                  <a:lnTo>
                    <a:pt x="800029" y="364117"/>
                  </a:lnTo>
                  <a:lnTo>
                    <a:pt x="858750" y="305395"/>
                  </a:lnTo>
                  <a:lnTo>
                    <a:pt x="858750" y="239816"/>
                  </a:lnTo>
                  <a:lnTo>
                    <a:pt x="816745" y="197810"/>
                  </a:lnTo>
                  <a:lnTo>
                    <a:pt x="638008" y="197810"/>
                  </a:lnTo>
                  <a:cubicBezTo>
                    <a:pt x="619149" y="217099"/>
                    <a:pt x="599861" y="236387"/>
                    <a:pt x="581001" y="255675"/>
                  </a:cubicBezTo>
                  <a:lnTo>
                    <a:pt x="738735" y="255246"/>
                  </a:lnTo>
                  <a:cubicBezTo>
                    <a:pt x="740878" y="250960"/>
                    <a:pt x="743450" y="247102"/>
                    <a:pt x="746879" y="243673"/>
                  </a:cubicBezTo>
                  <a:cubicBezTo>
                    <a:pt x="763596" y="226957"/>
                    <a:pt x="790599" y="226957"/>
                    <a:pt x="807315" y="243673"/>
                  </a:cubicBezTo>
                  <a:cubicBezTo>
                    <a:pt x="824032" y="260390"/>
                    <a:pt x="824460" y="287822"/>
                    <a:pt x="807744" y="304538"/>
                  </a:cubicBezTo>
                  <a:cubicBezTo>
                    <a:pt x="791028" y="321254"/>
                    <a:pt x="763596" y="321254"/>
                    <a:pt x="746879" y="304109"/>
                  </a:cubicBezTo>
                  <a:cubicBezTo>
                    <a:pt x="738735" y="295966"/>
                    <a:pt x="734878" y="285679"/>
                    <a:pt x="734449" y="274963"/>
                  </a:cubicBezTo>
                  <a:lnTo>
                    <a:pt x="561713" y="274963"/>
                  </a:lnTo>
                  <a:cubicBezTo>
                    <a:pt x="557427" y="279249"/>
                    <a:pt x="553569" y="283535"/>
                    <a:pt x="549283" y="287393"/>
                  </a:cubicBezTo>
                  <a:lnTo>
                    <a:pt x="686443" y="287393"/>
                  </a:lnTo>
                  <a:lnTo>
                    <a:pt x="690729" y="287822"/>
                  </a:lnTo>
                  <a:lnTo>
                    <a:pt x="754594" y="351687"/>
                  </a:lnTo>
                  <a:lnTo>
                    <a:pt x="755023" y="355973"/>
                  </a:lnTo>
                  <a:lnTo>
                    <a:pt x="755023" y="475559"/>
                  </a:lnTo>
                  <a:lnTo>
                    <a:pt x="761452" y="481989"/>
                  </a:lnTo>
                  <a:cubicBezTo>
                    <a:pt x="778169" y="470845"/>
                    <a:pt x="800457" y="472559"/>
                    <a:pt x="815459" y="487132"/>
                  </a:cubicBezTo>
                  <a:cubicBezTo>
                    <a:pt x="832176" y="503849"/>
                    <a:pt x="832176" y="530852"/>
                    <a:pt x="815459" y="547997"/>
                  </a:cubicBezTo>
                  <a:cubicBezTo>
                    <a:pt x="798743" y="564713"/>
                    <a:pt x="771740" y="564713"/>
                    <a:pt x="755023" y="547997"/>
                  </a:cubicBezTo>
                  <a:cubicBezTo>
                    <a:pt x="740878" y="533852"/>
                    <a:pt x="738735" y="512850"/>
                    <a:pt x="748165" y="496562"/>
                  </a:cubicBezTo>
                  <a:lnTo>
                    <a:pt x="735735" y="484132"/>
                  </a:lnTo>
                  <a:lnTo>
                    <a:pt x="735735" y="479846"/>
                  </a:lnTo>
                  <a:lnTo>
                    <a:pt x="735735" y="361117"/>
                  </a:lnTo>
                  <a:lnTo>
                    <a:pt x="683014" y="308396"/>
                  </a:lnTo>
                  <a:lnTo>
                    <a:pt x="538139" y="308396"/>
                  </a:lnTo>
                  <a:lnTo>
                    <a:pt x="533853" y="307967"/>
                  </a:lnTo>
                  <a:lnTo>
                    <a:pt x="532138" y="306253"/>
                  </a:lnTo>
                  <a:cubicBezTo>
                    <a:pt x="529566" y="308824"/>
                    <a:pt x="526566" y="311825"/>
                    <a:pt x="523994" y="314396"/>
                  </a:cubicBezTo>
                  <a:lnTo>
                    <a:pt x="589145" y="379547"/>
                  </a:lnTo>
                  <a:lnTo>
                    <a:pt x="623007" y="379547"/>
                  </a:lnTo>
                  <a:cubicBezTo>
                    <a:pt x="624721" y="371832"/>
                    <a:pt x="628150" y="364117"/>
                    <a:pt x="634151" y="358116"/>
                  </a:cubicBezTo>
                  <a:cubicBezTo>
                    <a:pt x="650867" y="341400"/>
                    <a:pt x="677871" y="341400"/>
                    <a:pt x="694587" y="358116"/>
                  </a:cubicBezTo>
                  <a:cubicBezTo>
                    <a:pt x="711303" y="374833"/>
                    <a:pt x="711732" y="401836"/>
                    <a:pt x="695016" y="418981"/>
                  </a:cubicBezTo>
                  <a:cubicBezTo>
                    <a:pt x="678299" y="435697"/>
                    <a:pt x="650867" y="435697"/>
                    <a:pt x="634151" y="418981"/>
                  </a:cubicBezTo>
                  <a:cubicBezTo>
                    <a:pt x="628579" y="413409"/>
                    <a:pt x="625150" y="406551"/>
                    <a:pt x="623435" y="399264"/>
                  </a:cubicBezTo>
                  <a:lnTo>
                    <a:pt x="581430" y="399264"/>
                  </a:lnTo>
                  <a:lnTo>
                    <a:pt x="508135" y="327684"/>
                  </a:lnTo>
                  <a:cubicBezTo>
                    <a:pt x="504277" y="331541"/>
                    <a:pt x="500420" y="335399"/>
                    <a:pt x="496562" y="339257"/>
                  </a:cubicBezTo>
                  <a:cubicBezTo>
                    <a:pt x="493562" y="342257"/>
                    <a:pt x="490561" y="345257"/>
                    <a:pt x="487561" y="347829"/>
                  </a:cubicBezTo>
                  <a:lnTo>
                    <a:pt x="947904" y="807744"/>
                  </a:lnTo>
                  <a:lnTo>
                    <a:pt x="947904" y="818031"/>
                  </a:lnTo>
                  <a:lnTo>
                    <a:pt x="947904" y="1055918"/>
                  </a:lnTo>
                  <a:lnTo>
                    <a:pt x="989481" y="1097494"/>
                  </a:lnTo>
                  <a:lnTo>
                    <a:pt x="1207651" y="1097066"/>
                  </a:lnTo>
                  <a:lnTo>
                    <a:pt x="1281803" y="1022914"/>
                  </a:lnTo>
                  <a:cubicBezTo>
                    <a:pt x="1284375" y="1028914"/>
                    <a:pt x="1287375" y="1034486"/>
                    <a:pt x="1290804" y="1040059"/>
                  </a:cubicBezTo>
                  <a:cubicBezTo>
                    <a:pt x="1296377" y="1048631"/>
                    <a:pt x="1302377" y="1057204"/>
                    <a:pt x="1309235" y="1064919"/>
                  </a:cubicBezTo>
                  <a:lnTo>
                    <a:pt x="1228225" y="1145929"/>
                  </a:lnTo>
                  <a:lnTo>
                    <a:pt x="1218367" y="1145929"/>
                  </a:lnTo>
                  <a:lnTo>
                    <a:pt x="979194" y="1145929"/>
                  </a:lnTo>
                  <a:lnTo>
                    <a:pt x="968907" y="1145929"/>
                  </a:lnTo>
                  <a:lnTo>
                    <a:pt x="898184" y="1075206"/>
                  </a:lnTo>
                  <a:lnTo>
                    <a:pt x="898184" y="1064919"/>
                  </a:lnTo>
                  <a:lnTo>
                    <a:pt x="898612" y="827032"/>
                  </a:lnTo>
                  <a:lnTo>
                    <a:pt x="452414" y="381691"/>
                  </a:lnTo>
                  <a:cubicBezTo>
                    <a:pt x="442127" y="391120"/>
                    <a:pt x="431840" y="400550"/>
                    <a:pt x="420696" y="409551"/>
                  </a:cubicBezTo>
                  <a:cubicBezTo>
                    <a:pt x="418981" y="410837"/>
                    <a:pt x="416838" y="412123"/>
                    <a:pt x="414695" y="412980"/>
                  </a:cubicBezTo>
                  <a:lnTo>
                    <a:pt x="816316" y="814602"/>
                  </a:lnTo>
                  <a:lnTo>
                    <a:pt x="816745" y="822746"/>
                  </a:lnTo>
                  <a:lnTo>
                    <a:pt x="816745" y="978765"/>
                  </a:lnTo>
                  <a:cubicBezTo>
                    <a:pt x="829175" y="995482"/>
                    <a:pt x="827889" y="1019485"/>
                    <a:pt x="812459" y="1034486"/>
                  </a:cubicBezTo>
                  <a:cubicBezTo>
                    <a:pt x="795742" y="1051203"/>
                    <a:pt x="768739" y="1051203"/>
                    <a:pt x="752023" y="1034486"/>
                  </a:cubicBezTo>
                  <a:cubicBezTo>
                    <a:pt x="735306" y="1017770"/>
                    <a:pt x="735306" y="990767"/>
                    <a:pt x="752023" y="974050"/>
                  </a:cubicBezTo>
                  <a:cubicBezTo>
                    <a:pt x="759309" y="966764"/>
                    <a:pt x="768310" y="963335"/>
                    <a:pt x="777312" y="962049"/>
                  </a:cubicBezTo>
                  <a:lnTo>
                    <a:pt x="777312" y="830890"/>
                  </a:lnTo>
                  <a:lnTo>
                    <a:pt x="358973" y="412552"/>
                  </a:lnTo>
                  <a:cubicBezTo>
                    <a:pt x="352973" y="412980"/>
                    <a:pt x="347401" y="413409"/>
                    <a:pt x="341400" y="413837"/>
                  </a:cubicBezTo>
                  <a:lnTo>
                    <a:pt x="553998" y="626436"/>
                  </a:lnTo>
                  <a:lnTo>
                    <a:pt x="553998" y="630293"/>
                  </a:lnTo>
                  <a:lnTo>
                    <a:pt x="553569" y="719447"/>
                  </a:lnTo>
                  <a:cubicBezTo>
                    <a:pt x="559570" y="721590"/>
                    <a:pt x="565142" y="724591"/>
                    <a:pt x="569857" y="729306"/>
                  </a:cubicBezTo>
                  <a:cubicBezTo>
                    <a:pt x="586573" y="746022"/>
                    <a:pt x="586573" y="773025"/>
                    <a:pt x="569857" y="790170"/>
                  </a:cubicBezTo>
                  <a:cubicBezTo>
                    <a:pt x="553141" y="806887"/>
                    <a:pt x="526137" y="806887"/>
                    <a:pt x="508992" y="790170"/>
                  </a:cubicBezTo>
                  <a:cubicBezTo>
                    <a:pt x="492276" y="773454"/>
                    <a:pt x="492276" y="746451"/>
                    <a:pt x="508992" y="729734"/>
                  </a:cubicBezTo>
                  <a:cubicBezTo>
                    <a:pt x="515850" y="722876"/>
                    <a:pt x="524851" y="719018"/>
                    <a:pt x="533853" y="717733"/>
                  </a:cubicBezTo>
                  <a:lnTo>
                    <a:pt x="533853" y="634579"/>
                  </a:lnTo>
                  <a:lnTo>
                    <a:pt x="316111" y="416838"/>
                  </a:lnTo>
                  <a:cubicBezTo>
                    <a:pt x="289536" y="420695"/>
                    <a:pt x="263390" y="427982"/>
                    <a:pt x="240673" y="442555"/>
                  </a:cubicBezTo>
                  <a:cubicBezTo>
                    <a:pt x="239387" y="443413"/>
                    <a:pt x="238530" y="443841"/>
                    <a:pt x="237244" y="444698"/>
                  </a:cubicBezTo>
                  <a:lnTo>
                    <a:pt x="391549" y="599003"/>
                  </a:lnTo>
                  <a:cubicBezTo>
                    <a:pt x="407837" y="589145"/>
                    <a:pt x="429268" y="591288"/>
                    <a:pt x="443841" y="605433"/>
                  </a:cubicBezTo>
                  <a:cubicBezTo>
                    <a:pt x="460558" y="622149"/>
                    <a:pt x="460986" y="649581"/>
                    <a:pt x="444270" y="666298"/>
                  </a:cubicBezTo>
                  <a:cubicBezTo>
                    <a:pt x="427553" y="683014"/>
                    <a:pt x="400122" y="682585"/>
                    <a:pt x="383405" y="665869"/>
                  </a:cubicBezTo>
                  <a:cubicBezTo>
                    <a:pt x="368832" y="651296"/>
                    <a:pt x="367117" y="629436"/>
                    <a:pt x="377833" y="612719"/>
                  </a:cubicBezTo>
                  <a:lnTo>
                    <a:pt x="221385" y="456271"/>
                  </a:lnTo>
                  <a:cubicBezTo>
                    <a:pt x="202525" y="468701"/>
                    <a:pt x="184523" y="482417"/>
                    <a:pt x="167378" y="496991"/>
                  </a:cubicBezTo>
                  <a:lnTo>
                    <a:pt x="527852" y="857464"/>
                  </a:lnTo>
                  <a:lnTo>
                    <a:pt x="622149" y="857036"/>
                  </a:lnTo>
                  <a:cubicBezTo>
                    <a:pt x="623864" y="854464"/>
                    <a:pt x="625578" y="851892"/>
                    <a:pt x="628150" y="849749"/>
                  </a:cubicBezTo>
                  <a:cubicBezTo>
                    <a:pt x="644866" y="833033"/>
                    <a:pt x="671870" y="833033"/>
                    <a:pt x="688586" y="849749"/>
                  </a:cubicBezTo>
                  <a:cubicBezTo>
                    <a:pt x="705303" y="866466"/>
                    <a:pt x="705303" y="893469"/>
                    <a:pt x="688586" y="910614"/>
                  </a:cubicBezTo>
                  <a:cubicBezTo>
                    <a:pt x="671870" y="927330"/>
                    <a:pt x="644866" y="927330"/>
                    <a:pt x="628150" y="910614"/>
                  </a:cubicBezTo>
                  <a:cubicBezTo>
                    <a:pt x="619149" y="901613"/>
                    <a:pt x="614863" y="889183"/>
                    <a:pt x="615720" y="877181"/>
                  </a:cubicBezTo>
                  <a:lnTo>
                    <a:pt x="523566" y="877610"/>
                  </a:lnTo>
                  <a:lnTo>
                    <a:pt x="519708" y="877181"/>
                  </a:lnTo>
                  <a:lnTo>
                    <a:pt x="152376" y="509849"/>
                  </a:lnTo>
                  <a:cubicBezTo>
                    <a:pt x="139089" y="521851"/>
                    <a:pt x="126230" y="534281"/>
                    <a:pt x="113800" y="547568"/>
                  </a:cubicBezTo>
                  <a:lnTo>
                    <a:pt x="116372" y="547568"/>
                  </a:lnTo>
                  <a:lnTo>
                    <a:pt x="128802" y="547997"/>
                  </a:lnTo>
                  <a:lnTo>
                    <a:pt x="289965" y="709160"/>
                  </a:lnTo>
                  <a:cubicBezTo>
                    <a:pt x="304110" y="705731"/>
                    <a:pt x="319540" y="709160"/>
                    <a:pt x="330684" y="720304"/>
                  </a:cubicBezTo>
                  <a:cubicBezTo>
                    <a:pt x="347401" y="737021"/>
                    <a:pt x="347829" y="764453"/>
                    <a:pt x="331113" y="781169"/>
                  </a:cubicBezTo>
                  <a:cubicBezTo>
                    <a:pt x="314396" y="797886"/>
                    <a:pt x="286965" y="797886"/>
                    <a:pt x="270248" y="780741"/>
                  </a:cubicBezTo>
                  <a:cubicBezTo>
                    <a:pt x="264676" y="775168"/>
                    <a:pt x="261676" y="768739"/>
                    <a:pt x="259532" y="761881"/>
                  </a:cubicBezTo>
                  <a:lnTo>
                    <a:pt x="104799" y="607147"/>
                  </a:lnTo>
                  <a:lnTo>
                    <a:pt x="66651" y="607147"/>
                  </a:lnTo>
                  <a:cubicBezTo>
                    <a:pt x="52935" y="626864"/>
                    <a:pt x="40076" y="647867"/>
                    <a:pt x="29361" y="669298"/>
                  </a:cubicBezTo>
                  <a:lnTo>
                    <a:pt x="88940" y="669298"/>
                  </a:lnTo>
                  <a:lnTo>
                    <a:pt x="93226" y="669727"/>
                  </a:lnTo>
                  <a:lnTo>
                    <a:pt x="268962" y="845463"/>
                  </a:lnTo>
                  <a:lnTo>
                    <a:pt x="395835" y="845463"/>
                  </a:lnTo>
                  <a:cubicBezTo>
                    <a:pt x="412552" y="833033"/>
                    <a:pt x="436126" y="834319"/>
                    <a:pt x="451128" y="849749"/>
                  </a:cubicBezTo>
                  <a:cubicBezTo>
                    <a:pt x="467844" y="866466"/>
                    <a:pt x="467844" y="893469"/>
                    <a:pt x="451128" y="910185"/>
                  </a:cubicBezTo>
                  <a:cubicBezTo>
                    <a:pt x="434412" y="926902"/>
                    <a:pt x="407408" y="926902"/>
                    <a:pt x="390263" y="910185"/>
                  </a:cubicBezTo>
                  <a:cubicBezTo>
                    <a:pt x="377833" y="897755"/>
                    <a:pt x="374833" y="880181"/>
                    <a:pt x="380405" y="865180"/>
                  </a:cubicBezTo>
                  <a:lnTo>
                    <a:pt x="263819" y="865180"/>
                  </a:lnTo>
                  <a:lnTo>
                    <a:pt x="259961" y="865180"/>
                  </a:lnTo>
                  <a:lnTo>
                    <a:pt x="83796" y="689015"/>
                  </a:lnTo>
                  <a:lnTo>
                    <a:pt x="19502" y="689015"/>
                  </a:lnTo>
                  <a:cubicBezTo>
                    <a:pt x="17359" y="706160"/>
                    <a:pt x="15645" y="723733"/>
                    <a:pt x="13930" y="741307"/>
                  </a:cubicBezTo>
                  <a:lnTo>
                    <a:pt x="87225" y="741307"/>
                  </a:lnTo>
                  <a:lnTo>
                    <a:pt x="93226" y="741307"/>
                  </a:lnTo>
                  <a:lnTo>
                    <a:pt x="253103" y="901184"/>
                  </a:lnTo>
                  <a:lnTo>
                    <a:pt x="344400" y="901184"/>
                  </a:lnTo>
                  <a:lnTo>
                    <a:pt x="350401" y="901184"/>
                  </a:lnTo>
                  <a:lnTo>
                    <a:pt x="426268" y="977051"/>
                  </a:lnTo>
                  <a:lnTo>
                    <a:pt x="502134" y="977051"/>
                  </a:lnTo>
                  <a:cubicBezTo>
                    <a:pt x="502134" y="977051"/>
                    <a:pt x="502563" y="977051"/>
                    <a:pt x="502563" y="977051"/>
                  </a:cubicBezTo>
                  <a:cubicBezTo>
                    <a:pt x="504277" y="974479"/>
                    <a:pt x="506421" y="971479"/>
                    <a:pt x="508564" y="969336"/>
                  </a:cubicBezTo>
                  <a:cubicBezTo>
                    <a:pt x="525280" y="952619"/>
                    <a:pt x="552712" y="952191"/>
                    <a:pt x="569428" y="968907"/>
                  </a:cubicBezTo>
                  <a:cubicBezTo>
                    <a:pt x="586145" y="985623"/>
                    <a:pt x="586145" y="1013055"/>
                    <a:pt x="569428" y="1029772"/>
                  </a:cubicBezTo>
                  <a:cubicBezTo>
                    <a:pt x="552712" y="1046488"/>
                    <a:pt x="525709" y="1046488"/>
                    <a:pt x="508564" y="1029772"/>
                  </a:cubicBezTo>
                  <a:cubicBezTo>
                    <a:pt x="501706" y="1022914"/>
                    <a:pt x="497848" y="1014770"/>
                    <a:pt x="496562" y="1006197"/>
                  </a:cubicBezTo>
                  <a:lnTo>
                    <a:pt x="420267" y="1006197"/>
                  </a:lnTo>
                  <a:lnTo>
                    <a:pt x="414266" y="1006197"/>
                  </a:lnTo>
                  <a:lnTo>
                    <a:pt x="338400" y="930331"/>
                  </a:lnTo>
                  <a:lnTo>
                    <a:pt x="247531" y="930759"/>
                  </a:lnTo>
                  <a:lnTo>
                    <a:pt x="241102" y="930331"/>
                  </a:lnTo>
                  <a:lnTo>
                    <a:pt x="81224" y="770453"/>
                  </a:lnTo>
                  <a:lnTo>
                    <a:pt x="11359" y="770453"/>
                  </a:lnTo>
                  <a:cubicBezTo>
                    <a:pt x="10073" y="785884"/>
                    <a:pt x="9215" y="801314"/>
                    <a:pt x="7930" y="816745"/>
                  </a:cubicBezTo>
                  <a:lnTo>
                    <a:pt x="78653" y="816745"/>
                  </a:lnTo>
                  <a:lnTo>
                    <a:pt x="353401" y="1091494"/>
                  </a:lnTo>
                  <a:lnTo>
                    <a:pt x="629865" y="1091494"/>
                  </a:lnTo>
                  <a:cubicBezTo>
                    <a:pt x="630722" y="1090636"/>
                    <a:pt x="631579" y="1089351"/>
                    <a:pt x="632436" y="1088493"/>
                  </a:cubicBezTo>
                  <a:cubicBezTo>
                    <a:pt x="649153" y="1071777"/>
                    <a:pt x="676585" y="1071348"/>
                    <a:pt x="693301" y="1088065"/>
                  </a:cubicBezTo>
                  <a:cubicBezTo>
                    <a:pt x="710017" y="1104781"/>
                    <a:pt x="710017" y="1132213"/>
                    <a:pt x="692872" y="1148929"/>
                  </a:cubicBezTo>
                  <a:cubicBezTo>
                    <a:pt x="676156" y="1165646"/>
                    <a:pt x="649153" y="1165646"/>
                    <a:pt x="632008" y="1148929"/>
                  </a:cubicBezTo>
                  <a:cubicBezTo>
                    <a:pt x="624292" y="1141214"/>
                    <a:pt x="620435" y="1130927"/>
                    <a:pt x="620006" y="1120640"/>
                  </a:cubicBezTo>
                  <a:lnTo>
                    <a:pt x="346972" y="1120211"/>
                  </a:lnTo>
                  <a:lnTo>
                    <a:pt x="340971" y="1120211"/>
                  </a:lnTo>
                  <a:lnTo>
                    <a:pt x="66223" y="845463"/>
                  </a:lnTo>
                  <a:lnTo>
                    <a:pt x="5786" y="845463"/>
                  </a:lnTo>
                  <a:cubicBezTo>
                    <a:pt x="4929" y="860893"/>
                    <a:pt x="4501" y="876752"/>
                    <a:pt x="4072" y="892183"/>
                  </a:cubicBezTo>
                  <a:lnTo>
                    <a:pt x="80367" y="892183"/>
                  </a:lnTo>
                  <a:lnTo>
                    <a:pt x="86368" y="892183"/>
                  </a:lnTo>
                  <a:lnTo>
                    <a:pt x="181094" y="986909"/>
                  </a:lnTo>
                  <a:lnTo>
                    <a:pt x="178951" y="995482"/>
                  </a:lnTo>
                  <a:lnTo>
                    <a:pt x="155377" y="1083350"/>
                  </a:lnTo>
                  <a:lnTo>
                    <a:pt x="156234" y="1084207"/>
                  </a:lnTo>
                  <a:cubicBezTo>
                    <a:pt x="172950" y="1068776"/>
                    <a:pt x="198668" y="1069634"/>
                    <a:pt x="214955" y="1085493"/>
                  </a:cubicBezTo>
                  <a:cubicBezTo>
                    <a:pt x="231672" y="1102209"/>
                    <a:pt x="231672" y="1129213"/>
                    <a:pt x="214955" y="1145929"/>
                  </a:cubicBezTo>
                  <a:cubicBezTo>
                    <a:pt x="198239" y="1162645"/>
                    <a:pt x="171236" y="1162645"/>
                    <a:pt x="154519" y="1145929"/>
                  </a:cubicBezTo>
                  <a:cubicBezTo>
                    <a:pt x="145090" y="1136499"/>
                    <a:pt x="141232" y="1123641"/>
                    <a:pt x="142518" y="1111639"/>
                  </a:cubicBezTo>
                  <a:lnTo>
                    <a:pt x="122801" y="1091922"/>
                  </a:lnTo>
                  <a:lnTo>
                    <a:pt x="124944" y="1083778"/>
                  </a:lnTo>
                  <a:lnTo>
                    <a:pt x="148519" y="995482"/>
                  </a:lnTo>
                  <a:lnTo>
                    <a:pt x="74795" y="921758"/>
                  </a:lnTo>
                  <a:lnTo>
                    <a:pt x="3643" y="921758"/>
                  </a:lnTo>
                  <a:cubicBezTo>
                    <a:pt x="3215" y="946190"/>
                    <a:pt x="3215" y="970621"/>
                    <a:pt x="3215" y="995053"/>
                  </a:cubicBezTo>
                  <a:lnTo>
                    <a:pt x="20360" y="995053"/>
                  </a:lnTo>
                  <a:cubicBezTo>
                    <a:pt x="19931" y="983480"/>
                    <a:pt x="23789" y="972336"/>
                    <a:pt x="32790" y="963335"/>
                  </a:cubicBezTo>
                  <a:cubicBezTo>
                    <a:pt x="49506" y="946618"/>
                    <a:pt x="76938" y="946618"/>
                    <a:pt x="93655" y="963335"/>
                  </a:cubicBezTo>
                  <a:cubicBezTo>
                    <a:pt x="110371" y="980051"/>
                    <a:pt x="110371" y="1007054"/>
                    <a:pt x="93655" y="1024199"/>
                  </a:cubicBezTo>
                  <a:cubicBezTo>
                    <a:pt x="76938" y="1040916"/>
                    <a:pt x="49935" y="1040487"/>
                    <a:pt x="33218" y="1024199"/>
                  </a:cubicBezTo>
                  <a:lnTo>
                    <a:pt x="3643" y="1024199"/>
                  </a:lnTo>
                  <a:cubicBezTo>
                    <a:pt x="6644" y="1145072"/>
                    <a:pt x="18217" y="1266801"/>
                    <a:pt x="38791" y="1388102"/>
                  </a:cubicBezTo>
                  <a:lnTo>
                    <a:pt x="51221" y="1375672"/>
                  </a:lnTo>
                  <a:lnTo>
                    <a:pt x="51221" y="1279660"/>
                  </a:lnTo>
                  <a:cubicBezTo>
                    <a:pt x="45649" y="1277517"/>
                    <a:pt x="39648" y="1274516"/>
                    <a:pt x="35362" y="1269802"/>
                  </a:cubicBezTo>
                  <a:cubicBezTo>
                    <a:pt x="18645" y="1253085"/>
                    <a:pt x="18645" y="1226082"/>
                    <a:pt x="35790" y="1208937"/>
                  </a:cubicBezTo>
                  <a:cubicBezTo>
                    <a:pt x="52507" y="1192221"/>
                    <a:pt x="79510" y="1192221"/>
                    <a:pt x="96226" y="1208937"/>
                  </a:cubicBezTo>
                  <a:cubicBezTo>
                    <a:pt x="112943" y="1225653"/>
                    <a:pt x="112943" y="1253085"/>
                    <a:pt x="96226" y="1269802"/>
                  </a:cubicBezTo>
                  <a:cubicBezTo>
                    <a:pt x="91940" y="1274088"/>
                    <a:pt x="86368" y="1277517"/>
                    <a:pt x="80796" y="1279660"/>
                  </a:cubicBezTo>
                  <a:lnTo>
                    <a:pt x="80796" y="1382101"/>
                  </a:lnTo>
                  <a:lnTo>
                    <a:pt x="80796" y="1388102"/>
                  </a:lnTo>
                  <a:lnTo>
                    <a:pt x="45220" y="1423678"/>
                  </a:lnTo>
                  <a:cubicBezTo>
                    <a:pt x="48220" y="1439537"/>
                    <a:pt x="51221" y="1455825"/>
                    <a:pt x="54650" y="1471684"/>
                  </a:cubicBezTo>
                  <a:lnTo>
                    <a:pt x="145518" y="1380816"/>
                  </a:lnTo>
                  <a:cubicBezTo>
                    <a:pt x="141232" y="1366242"/>
                    <a:pt x="144661" y="1349954"/>
                    <a:pt x="156234" y="1338382"/>
                  </a:cubicBezTo>
                  <a:cubicBezTo>
                    <a:pt x="168664" y="1325951"/>
                    <a:pt x="186666" y="1322951"/>
                    <a:pt x="202097" y="1328523"/>
                  </a:cubicBezTo>
                  <a:cubicBezTo>
                    <a:pt x="220956" y="1298519"/>
                    <a:pt x="239816" y="1268087"/>
                    <a:pt x="257818" y="1237655"/>
                  </a:cubicBezTo>
                  <a:cubicBezTo>
                    <a:pt x="268534" y="1219224"/>
                    <a:pt x="280535" y="1200793"/>
                    <a:pt x="285679" y="1179790"/>
                  </a:cubicBezTo>
                  <a:close/>
                  <a:moveTo>
                    <a:pt x="1349955" y="1571982"/>
                  </a:moveTo>
                  <a:lnTo>
                    <a:pt x="1349955" y="1571982"/>
                  </a:lnTo>
                  <a:cubicBezTo>
                    <a:pt x="1366671" y="1555266"/>
                    <a:pt x="1394103" y="1555266"/>
                    <a:pt x="1410819" y="1571982"/>
                  </a:cubicBezTo>
                  <a:cubicBezTo>
                    <a:pt x="1427536" y="1588699"/>
                    <a:pt x="1427536" y="1615702"/>
                    <a:pt x="1410391" y="1632418"/>
                  </a:cubicBezTo>
                  <a:cubicBezTo>
                    <a:pt x="1393674" y="1649135"/>
                    <a:pt x="1366671" y="1649135"/>
                    <a:pt x="1349955" y="1632418"/>
                  </a:cubicBezTo>
                  <a:cubicBezTo>
                    <a:pt x="1333238" y="1615702"/>
                    <a:pt x="1332810" y="1588699"/>
                    <a:pt x="1349955" y="1571982"/>
                  </a:cubicBezTo>
                  <a:close/>
                  <a:moveTo>
                    <a:pt x="1169932" y="900327"/>
                  </a:moveTo>
                  <a:cubicBezTo>
                    <a:pt x="1153216" y="917043"/>
                    <a:pt x="1126212" y="917043"/>
                    <a:pt x="1109496" y="900327"/>
                  </a:cubicBezTo>
                  <a:cubicBezTo>
                    <a:pt x="1092780" y="883611"/>
                    <a:pt x="1092351" y="856607"/>
                    <a:pt x="1109067" y="839462"/>
                  </a:cubicBezTo>
                  <a:cubicBezTo>
                    <a:pt x="1125784" y="822746"/>
                    <a:pt x="1153216" y="822746"/>
                    <a:pt x="1169932" y="839462"/>
                  </a:cubicBezTo>
                  <a:cubicBezTo>
                    <a:pt x="1186649" y="856607"/>
                    <a:pt x="1186649" y="883611"/>
                    <a:pt x="1169932" y="900327"/>
                  </a:cubicBezTo>
                  <a:close/>
                  <a:moveTo>
                    <a:pt x="1289090" y="786313"/>
                  </a:moveTo>
                  <a:cubicBezTo>
                    <a:pt x="1272374" y="803029"/>
                    <a:pt x="1245370" y="803029"/>
                    <a:pt x="1228225" y="786313"/>
                  </a:cubicBezTo>
                  <a:cubicBezTo>
                    <a:pt x="1211509" y="769596"/>
                    <a:pt x="1211509" y="742593"/>
                    <a:pt x="1228225" y="725448"/>
                  </a:cubicBezTo>
                  <a:cubicBezTo>
                    <a:pt x="1244942" y="708731"/>
                    <a:pt x="1272374" y="708731"/>
                    <a:pt x="1289090" y="725448"/>
                  </a:cubicBezTo>
                  <a:cubicBezTo>
                    <a:pt x="1305806" y="742593"/>
                    <a:pt x="1305806" y="769596"/>
                    <a:pt x="1289090" y="786313"/>
                  </a:cubicBezTo>
                  <a:close/>
                  <a:moveTo>
                    <a:pt x="1225653" y="1447681"/>
                  </a:moveTo>
                  <a:lnTo>
                    <a:pt x="1225653" y="1447681"/>
                  </a:lnTo>
                  <a:cubicBezTo>
                    <a:pt x="1242370" y="1430965"/>
                    <a:pt x="1269373" y="1430965"/>
                    <a:pt x="1286518" y="1447681"/>
                  </a:cubicBezTo>
                  <a:cubicBezTo>
                    <a:pt x="1303235" y="1464397"/>
                    <a:pt x="1303663" y="1491829"/>
                    <a:pt x="1286947" y="1508546"/>
                  </a:cubicBezTo>
                  <a:cubicBezTo>
                    <a:pt x="1270230" y="1525262"/>
                    <a:pt x="1242798" y="1524833"/>
                    <a:pt x="1226082" y="1508117"/>
                  </a:cubicBezTo>
                  <a:cubicBezTo>
                    <a:pt x="1208937" y="1491401"/>
                    <a:pt x="1208937" y="1464397"/>
                    <a:pt x="1225653" y="1447681"/>
                  </a:cubicBezTo>
                  <a:close/>
                  <a:moveTo>
                    <a:pt x="1107782" y="1328095"/>
                  </a:moveTo>
                  <a:cubicBezTo>
                    <a:pt x="1124498" y="1311378"/>
                    <a:pt x="1151501" y="1311378"/>
                    <a:pt x="1168218" y="1328095"/>
                  </a:cubicBezTo>
                  <a:cubicBezTo>
                    <a:pt x="1184934" y="1344811"/>
                    <a:pt x="1184934" y="1371814"/>
                    <a:pt x="1168218" y="1388959"/>
                  </a:cubicBezTo>
                  <a:cubicBezTo>
                    <a:pt x="1151501" y="1405676"/>
                    <a:pt x="1124498" y="1405676"/>
                    <a:pt x="1107353" y="1388959"/>
                  </a:cubicBezTo>
                  <a:cubicBezTo>
                    <a:pt x="1090637" y="1371814"/>
                    <a:pt x="1091065" y="1344811"/>
                    <a:pt x="1107782" y="1328095"/>
                  </a:cubicBezTo>
                  <a:close/>
                  <a:moveTo>
                    <a:pt x="981766" y="1203793"/>
                  </a:moveTo>
                  <a:cubicBezTo>
                    <a:pt x="998482" y="1187077"/>
                    <a:pt x="1025914" y="1187077"/>
                    <a:pt x="1042630" y="1204222"/>
                  </a:cubicBezTo>
                  <a:cubicBezTo>
                    <a:pt x="1059347" y="1220938"/>
                    <a:pt x="1059347" y="1247942"/>
                    <a:pt x="1042630" y="1265087"/>
                  </a:cubicBezTo>
                  <a:cubicBezTo>
                    <a:pt x="1025914" y="1281803"/>
                    <a:pt x="998911" y="1281803"/>
                    <a:pt x="982194" y="1265087"/>
                  </a:cubicBezTo>
                  <a:cubicBezTo>
                    <a:pt x="965478" y="1247942"/>
                    <a:pt x="965049" y="1220510"/>
                    <a:pt x="981766" y="1203793"/>
                  </a:cubicBezTo>
                  <a:close/>
                </a:path>
              </a:pathLst>
            </a:custGeom>
            <a:solidFill>
              <a:schemeClr val="accent1"/>
            </a:solidFill>
            <a:ln w="9360">
              <a:noFill/>
            </a:ln>
          </p:spPr>
          <p:style>
            <a:lnRef idx="0"/>
            <a:fillRef idx="0"/>
            <a:effectRef idx="0"/>
            <a:fontRef idx="minor"/>
          </p:style>
        </p:sp>
        <p:sp>
          <p:nvSpPr>
            <p:cNvPr id="674" name="CustomShape 161"/>
            <p:cNvSpPr/>
            <p:nvPr/>
          </p:nvSpPr>
          <p:spPr>
            <a:xfrm flipH="1">
              <a:off x="10026360" y="2369880"/>
              <a:ext cx="66960" cy="102240"/>
            </a:xfrm>
            <a:custGeom>
              <a:avLst/>
              <a:gdLst/>
              <a:ahLst/>
              <a:rect l="l" t="t" r="r" b="b"/>
              <a:pathLst>
                <a:path w="81438" h="124301">
                  <a:moveTo>
                    <a:pt x="13502" y="124944"/>
                  </a:moveTo>
                  <a:lnTo>
                    <a:pt x="13502" y="124944"/>
                  </a:lnTo>
                  <a:cubicBezTo>
                    <a:pt x="15645" y="119372"/>
                    <a:pt x="17788" y="113800"/>
                    <a:pt x="20360" y="108228"/>
                  </a:cubicBezTo>
                  <a:cubicBezTo>
                    <a:pt x="33218" y="80796"/>
                    <a:pt x="49506" y="55078"/>
                    <a:pt x="64937" y="29361"/>
                  </a:cubicBezTo>
                  <a:cubicBezTo>
                    <a:pt x="70080" y="20788"/>
                    <a:pt x="75652" y="11787"/>
                    <a:pt x="80796" y="3215"/>
                  </a:cubicBezTo>
                  <a:lnTo>
                    <a:pt x="3215" y="80796"/>
                  </a:lnTo>
                  <a:cubicBezTo>
                    <a:pt x="6644" y="94940"/>
                    <a:pt x="10073" y="109942"/>
                    <a:pt x="13502" y="124944"/>
                  </a:cubicBezTo>
                  <a:close/>
                </a:path>
              </a:pathLst>
            </a:custGeom>
            <a:solidFill>
              <a:schemeClr val="accent1"/>
            </a:solidFill>
            <a:ln w="9360">
              <a:noFill/>
            </a:ln>
          </p:spPr>
          <p:style>
            <a:lnRef idx="0"/>
            <a:fillRef idx="0"/>
            <a:effectRef idx="0"/>
            <a:fontRef idx="minor"/>
          </p:style>
        </p:sp>
      </p:grpSp>
      <p:grpSp>
        <p:nvGrpSpPr>
          <p:cNvPr id="675" name="Group 162"/>
          <p:cNvGrpSpPr/>
          <p:nvPr/>
        </p:nvGrpSpPr>
        <p:grpSpPr>
          <a:xfrm>
            <a:off x="1570680" y="5714640"/>
            <a:ext cx="5754600" cy="796320"/>
            <a:chOff x="1570680" y="5714640"/>
            <a:chExt cx="5754600" cy="796320"/>
          </a:xfrm>
        </p:grpSpPr>
        <p:sp>
          <p:nvSpPr>
            <p:cNvPr id="676" name="CustomShape 163"/>
            <p:cNvSpPr/>
            <p:nvPr/>
          </p:nvSpPr>
          <p:spPr>
            <a:xfrm>
              <a:off x="2495880" y="5714640"/>
              <a:ext cx="4829400" cy="501840"/>
            </a:xfrm>
            <a:prstGeom prst="rect">
              <a:avLst/>
            </a:prstGeom>
            <a:noFill/>
            <a:ln>
              <a:noFill/>
            </a:ln>
          </p:spPr>
          <p:style>
            <a:lnRef idx="0"/>
            <a:fillRef idx="0"/>
            <a:effectRef idx="0"/>
            <a:fontRef idx="minor"/>
          </p:style>
          <p:txBody>
            <a:bodyPr lIns="108000" rIns="108000" tIns="45000" bIns="45000">
              <a:spAutoFit/>
            </a:bodyPr>
            <a:p>
              <a:pPr>
                <a:lnSpc>
                  <a:spcPct val="100000"/>
                </a:lnSpc>
              </a:pPr>
              <a:r>
                <a:rPr b="1" lang="fr-FR" sz="2700" spc="-1" strike="noStrike">
                  <a:solidFill>
                    <a:srgbClr val="404040"/>
                  </a:solidFill>
                  <a:latin typeface="Tw Cen MT"/>
                </a:rPr>
                <a:t> </a:t>
              </a:r>
              <a:r>
                <a:rPr b="1" lang="fr-FR" sz="2700" spc="-1" strike="noStrike">
                  <a:solidFill>
                    <a:srgbClr val="404040"/>
                  </a:solidFill>
                  <a:latin typeface="Tw Cen MT"/>
                </a:rPr>
                <a:t>Conclusion et perspectives</a:t>
              </a:r>
              <a:endParaRPr b="0" lang="fr-FR" sz="2700" spc="-1" strike="noStrike">
                <a:latin typeface="Arial"/>
              </a:endParaRPr>
            </a:p>
          </p:txBody>
        </p:sp>
        <p:sp>
          <p:nvSpPr>
            <p:cNvPr id="677" name="CustomShape 164"/>
            <p:cNvSpPr/>
            <p:nvPr/>
          </p:nvSpPr>
          <p:spPr>
            <a:xfrm>
              <a:off x="1570680" y="5750280"/>
              <a:ext cx="957600" cy="760680"/>
            </a:xfrm>
            <a:prstGeom prst="rect">
              <a:avLst/>
            </a:prstGeom>
            <a:ln>
              <a:round/>
            </a:ln>
          </p:spPr>
          <p:style>
            <a:lnRef idx="2">
              <a:schemeClr val="accent1">
                <a:shade val="50000"/>
              </a:schemeClr>
            </a:lnRef>
            <a:fillRef idx="1">
              <a:schemeClr val="accent1"/>
            </a:fillRef>
            <a:effectRef idx="0">
              <a:schemeClr val="accent1"/>
            </a:effectRef>
            <a:fontRef idx="minor"/>
          </p:style>
          <p:txBody>
            <a:bodyPr lIns="108000" rIns="108000" tIns="45000" bIns="45000">
              <a:spAutoFit/>
            </a:bodyPr>
            <a:p>
              <a:pPr algn="ctr">
                <a:lnSpc>
                  <a:spcPct val="100000"/>
                </a:lnSpc>
              </a:pPr>
              <a:r>
                <a:rPr b="1" lang="fr-FR" sz="4400" spc="-1" strike="noStrike">
                  <a:solidFill>
                    <a:srgbClr val="404040"/>
                  </a:solidFill>
                  <a:latin typeface="Tw Cen MT"/>
                </a:rPr>
                <a:t>05</a:t>
              </a:r>
              <a:endParaRPr b="0" lang="fr-FR" sz="4400" spc="-1" strike="noStrike">
                <a:latin typeface="Arial"/>
              </a:endParaRPr>
            </a:p>
          </p:txBody>
        </p:sp>
      </p:gr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6" name="CustomShape 1"/>
          <p:cNvSpPr/>
          <p:nvPr/>
        </p:nvSpPr>
        <p:spPr>
          <a:xfrm>
            <a:off x="5726520" y="1929240"/>
            <a:ext cx="1219680" cy="383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767" name="CustomShape 2"/>
          <p:cNvSpPr/>
          <p:nvPr/>
        </p:nvSpPr>
        <p:spPr>
          <a:xfrm>
            <a:off x="6205680" y="789480"/>
            <a:ext cx="1519200" cy="1519200"/>
          </a:xfrm>
          <a:prstGeom prst="donut">
            <a:avLst>
              <a:gd name="adj" fmla="val 25000"/>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768" name="CustomShape 3"/>
          <p:cNvSpPr/>
          <p:nvPr/>
        </p:nvSpPr>
        <p:spPr>
          <a:xfrm>
            <a:off x="6984360" y="789480"/>
            <a:ext cx="5207400" cy="383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769" name="CustomShape 4"/>
          <p:cNvSpPr/>
          <p:nvPr/>
        </p:nvSpPr>
        <p:spPr>
          <a:xfrm>
            <a:off x="4469040" y="3068640"/>
            <a:ext cx="1219680" cy="383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770" name="CustomShape 5"/>
          <p:cNvSpPr/>
          <p:nvPr/>
        </p:nvSpPr>
        <p:spPr>
          <a:xfrm>
            <a:off x="4947840" y="1929240"/>
            <a:ext cx="1519200" cy="1519200"/>
          </a:xfrm>
          <a:prstGeom prst="donut">
            <a:avLst>
              <a:gd name="adj" fmla="val 25000"/>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771" name="CustomShape 6"/>
          <p:cNvSpPr/>
          <p:nvPr/>
        </p:nvSpPr>
        <p:spPr>
          <a:xfrm>
            <a:off x="3211560" y="4208400"/>
            <a:ext cx="1219680" cy="383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772" name="CustomShape 7"/>
          <p:cNvSpPr/>
          <p:nvPr/>
        </p:nvSpPr>
        <p:spPr>
          <a:xfrm>
            <a:off x="3690360" y="3068640"/>
            <a:ext cx="1519200" cy="1519200"/>
          </a:xfrm>
          <a:prstGeom prst="donut">
            <a:avLst>
              <a:gd name="adj" fmla="val 25000"/>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773" name="CustomShape 8"/>
          <p:cNvSpPr/>
          <p:nvPr/>
        </p:nvSpPr>
        <p:spPr>
          <a:xfrm>
            <a:off x="2451960" y="4417200"/>
            <a:ext cx="1318680" cy="1318680"/>
          </a:xfrm>
          <a:prstGeom prst="ellipse">
            <a:avLst/>
          </a:prstGeom>
          <a:noFill/>
          <a:ln w="139680">
            <a:noFill/>
          </a:ln>
        </p:spPr>
        <p:style>
          <a:lnRef idx="2">
            <a:schemeClr val="accent1">
              <a:shade val="50000"/>
            </a:schemeClr>
          </a:lnRef>
          <a:fillRef idx="1">
            <a:schemeClr val="accent1"/>
          </a:fillRef>
          <a:effectRef idx="0">
            <a:schemeClr val="accent1"/>
          </a:effectRef>
          <a:fontRef idx="minor"/>
        </p:style>
      </p:sp>
      <p:sp>
        <p:nvSpPr>
          <p:cNvPr id="774" name="CustomShape 9"/>
          <p:cNvSpPr/>
          <p:nvPr/>
        </p:nvSpPr>
        <p:spPr>
          <a:xfrm>
            <a:off x="1175040" y="5344200"/>
            <a:ext cx="2013120" cy="383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775" name="Group 10"/>
          <p:cNvGrpSpPr/>
          <p:nvPr/>
        </p:nvGrpSpPr>
        <p:grpSpPr>
          <a:xfrm>
            <a:off x="5574960" y="3879000"/>
            <a:ext cx="3679920" cy="703080"/>
            <a:chOff x="5574960" y="3879000"/>
            <a:chExt cx="3679920" cy="703080"/>
          </a:xfrm>
        </p:grpSpPr>
        <p:sp>
          <p:nvSpPr>
            <p:cNvPr id="776" name="CustomShape 11"/>
            <p:cNvSpPr/>
            <p:nvPr/>
          </p:nvSpPr>
          <p:spPr>
            <a:xfrm>
              <a:off x="5574960" y="3879000"/>
              <a:ext cx="3679920" cy="3034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fr-FR" sz="1400" spc="-1" strike="noStrike">
                  <a:solidFill>
                    <a:srgbClr val="404040"/>
                  </a:solidFill>
                  <a:latin typeface="Tw Cen MT"/>
                </a:rPr>
                <a:t>Training du modèle</a:t>
              </a:r>
              <a:endParaRPr b="0" lang="fr-FR" sz="1400" spc="-1" strike="noStrike">
                <a:latin typeface="Arial"/>
              </a:endParaRPr>
            </a:p>
          </p:txBody>
        </p:sp>
        <p:sp>
          <p:nvSpPr>
            <p:cNvPr id="777" name="CustomShape 12"/>
            <p:cNvSpPr/>
            <p:nvPr/>
          </p:nvSpPr>
          <p:spPr>
            <a:xfrm>
              <a:off x="5574960" y="4126680"/>
              <a:ext cx="3679920" cy="4554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fr-FR" sz="1200" spc="-1" strike="noStrike">
                  <a:solidFill>
                    <a:srgbClr val="404040"/>
                  </a:solidFill>
                  <a:latin typeface="Tw Cen MT"/>
                </a:rPr>
                <a:t>Le choix de l’architecture du modèle, l’application du principe de transfert learning et l’évaluation du modèle</a:t>
              </a:r>
              <a:endParaRPr b="0" lang="fr-FR" sz="1200" spc="-1" strike="noStrike">
                <a:latin typeface="Arial"/>
              </a:endParaRPr>
            </a:p>
          </p:txBody>
        </p:sp>
      </p:grpSp>
      <p:sp>
        <p:nvSpPr>
          <p:cNvPr id="778" name="CustomShape 13"/>
          <p:cNvSpPr/>
          <p:nvPr/>
        </p:nvSpPr>
        <p:spPr>
          <a:xfrm>
            <a:off x="8003880" y="1418760"/>
            <a:ext cx="2985480" cy="3952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fr-FR" sz="2000" spc="-1" strike="noStrike">
                <a:solidFill>
                  <a:srgbClr val="328c71"/>
                </a:solidFill>
                <a:latin typeface="Tw Cen MT"/>
              </a:rPr>
              <a:t>Résultats obtenus</a:t>
            </a:r>
            <a:endParaRPr b="0" lang="fr-FR" sz="2000" spc="-1" strike="noStrike">
              <a:latin typeface="Arial"/>
            </a:endParaRPr>
          </a:p>
        </p:txBody>
      </p:sp>
      <p:grpSp>
        <p:nvGrpSpPr>
          <p:cNvPr id="779" name="Group 14"/>
          <p:cNvGrpSpPr/>
          <p:nvPr/>
        </p:nvGrpSpPr>
        <p:grpSpPr>
          <a:xfrm>
            <a:off x="4323600" y="5018760"/>
            <a:ext cx="3679920" cy="703080"/>
            <a:chOff x="4323600" y="5018760"/>
            <a:chExt cx="3679920" cy="703080"/>
          </a:xfrm>
        </p:grpSpPr>
        <p:sp>
          <p:nvSpPr>
            <p:cNvPr id="780" name="CustomShape 15"/>
            <p:cNvSpPr/>
            <p:nvPr/>
          </p:nvSpPr>
          <p:spPr>
            <a:xfrm>
              <a:off x="4323600" y="5018760"/>
              <a:ext cx="3679920" cy="3034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fr-FR" sz="1400" spc="-1" strike="noStrike">
                  <a:solidFill>
                    <a:srgbClr val="404040"/>
                  </a:solidFill>
                  <a:latin typeface="Tw Cen MT"/>
                </a:rPr>
                <a:t>Préparation de la base de donnée</a:t>
              </a:r>
              <a:endParaRPr b="0" lang="fr-FR" sz="1400" spc="-1" strike="noStrike">
                <a:latin typeface="Arial"/>
              </a:endParaRPr>
            </a:p>
          </p:txBody>
        </p:sp>
        <p:sp>
          <p:nvSpPr>
            <p:cNvPr id="781" name="CustomShape 16"/>
            <p:cNvSpPr/>
            <p:nvPr/>
          </p:nvSpPr>
          <p:spPr>
            <a:xfrm>
              <a:off x="4323600" y="5266440"/>
              <a:ext cx="3679920" cy="4554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fr-FR" sz="1200" spc="-1" strike="noStrike">
                  <a:solidFill>
                    <a:srgbClr val="404040"/>
                  </a:solidFill>
                  <a:latin typeface="Tw Cen MT"/>
                </a:rPr>
                <a:t>Qui comprend l’étiquetage, le redimensionement et le remodelage de les images</a:t>
              </a:r>
              <a:endParaRPr b="0" lang="fr-FR" sz="1200" spc="-1" strike="noStrike">
                <a:latin typeface="Arial"/>
              </a:endParaRPr>
            </a:p>
          </p:txBody>
        </p:sp>
      </p:grpSp>
      <p:sp>
        <p:nvSpPr>
          <p:cNvPr id="782" name="CustomShape 17"/>
          <p:cNvSpPr/>
          <p:nvPr/>
        </p:nvSpPr>
        <p:spPr>
          <a:xfrm>
            <a:off x="6767640" y="1342800"/>
            <a:ext cx="394920" cy="398160"/>
          </a:xfrm>
          <a:custGeom>
            <a:avLst/>
            <a:gdLst/>
            <a:ah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p:style>
      </p:sp>
      <p:sp>
        <p:nvSpPr>
          <p:cNvPr id="783" name="CustomShape 18"/>
          <p:cNvSpPr/>
          <p:nvPr/>
        </p:nvSpPr>
        <p:spPr>
          <a:xfrm>
            <a:off x="2432880" y="4208400"/>
            <a:ext cx="1519200" cy="1519200"/>
          </a:xfrm>
          <a:prstGeom prst="donut">
            <a:avLst>
              <a:gd name="adj" fmla="val 25000"/>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784" name="Group 19"/>
          <p:cNvGrpSpPr/>
          <p:nvPr/>
        </p:nvGrpSpPr>
        <p:grpSpPr>
          <a:xfrm>
            <a:off x="6825960" y="2739600"/>
            <a:ext cx="3679920" cy="748080"/>
            <a:chOff x="6825960" y="2739600"/>
            <a:chExt cx="3679920" cy="748080"/>
          </a:xfrm>
        </p:grpSpPr>
        <p:sp>
          <p:nvSpPr>
            <p:cNvPr id="785" name="CustomShape 20"/>
            <p:cNvSpPr/>
            <p:nvPr/>
          </p:nvSpPr>
          <p:spPr>
            <a:xfrm>
              <a:off x="6825960" y="2739600"/>
              <a:ext cx="3679920" cy="3034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fr-FR" sz="1400" spc="-1" strike="noStrike">
                  <a:solidFill>
                    <a:srgbClr val="404040"/>
                  </a:solidFill>
                  <a:latin typeface="Tw Cen MT"/>
                </a:rPr>
                <a:t>Application de l’algorithme de détection</a:t>
              </a:r>
              <a:endParaRPr b="0" lang="fr-FR" sz="1400" spc="-1" strike="noStrike">
                <a:latin typeface="Arial"/>
              </a:endParaRPr>
            </a:p>
          </p:txBody>
        </p:sp>
        <p:sp>
          <p:nvSpPr>
            <p:cNvPr id="786" name="CustomShape 21"/>
            <p:cNvSpPr/>
            <p:nvPr/>
          </p:nvSpPr>
          <p:spPr>
            <a:xfrm>
              <a:off x="6825960" y="3214800"/>
              <a:ext cx="3679920" cy="2728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fr-FR" sz="1200" spc="-1" strike="noStrike">
                  <a:solidFill>
                    <a:srgbClr val="404040"/>
                  </a:solidFill>
                  <a:latin typeface="Tw Cen MT"/>
                </a:rPr>
                <a:t>Dans notre cas c’est YOLOv3</a:t>
              </a:r>
              <a:endParaRPr b="0" lang="fr-FR" sz="1200" spc="-1" strike="noStrike">
                <a:latin typeface="Arial"/>
              </a:endParaRPr>
            </a:p>
          </p:txBody>
        </p:sp>
      </p:grpSp>
      <p:sp>
        <p:nvSpPr>
          <p:cNvPr id="787" name="CustomShape 22"/>
          <p:cNvSpPr/>
          <p:nvPr/>
        </p:nvSpPr>
        <p:spPr>
          <a:xfrm>
            <a:off x="876960" y="612000"/>
            <a:ext cx="4070520" cy="143136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1" lang="fr-FR" sz="4400" spc="-1" strike="noStrike">
                <a:solidFill>
                  <a:srgbClr val="262626"/>
                </a:solidFill>
                <a:latin typeface="Tw Cen MT"/>
              </a:rPr>
              <a:t>Présentation de notre travail</a:t>
            </a:r>
            <a:endParaRPr b="0" lang="fr-FR" sz="4400" spc="-1" strike="noStrike">
              <a:latin typeface="Arial"/>
            </a:endParaRPr>
          </a:p>
        </p:txBody>
      </p:sp>
      <p:sp>
        <p:nvSpPr>
          <p:cNvPr id="788" name="CustomShape 23"/>
          <p:cNvSpPr/>
          <p:nvPr/>
        </p:nvSpPr>
        <p:spPr>
          <a:xfrm>
            <a:off x="330120" y="6358320"/>
            <a:ext cx="1015560" cy="33840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789" name="CustomShape 24"/>
          <p:cNvSpPr/>
          <p:nvPr/>
        </p:nvSpPr>
        <p:spPr>
          <a:xfrm>
            <a:off x="2934000" y="4701240"/>
            <a:ext cx="509040" cy="533520"/>
          </a:xfrm>
          <a:prstGeom prst="flowChartMagneticDisk">
            <a:avLst/>
          </a:prstGeom>
          <a:solidFill>
            <a:schemeClr val="tx1">
              <a:lumMod val="85000"/>
              <a:lumOff val="15000"/>
            </a:schemeClr>
          </a:solidFill>
          <a:ln>
            <a:solidFill>
              <a:schemeClr val="bg1"/>
            </a:solidFill>
            <a:round/>
          </a:ln>
        </p:spPr>
        <p:style>
          <a:lnRef idx="2">
            <a:schemeClr val="accent1">
              <a:shade val="50000"/>
            </a:schemeClr>
          </a:lnRef>
          <a:fillRef idx="1">
            <a:schemeClr val="accent1"/>
          </a:fillRef>
          <a:effectRef idx="0">
            <a:schemeClr val="accent1"/>
          </a:effectRef>
          <a:fontRef idx="minor"/>
        </p:style>
        <p:txBody>
          <a:bodyPr anchor="ctr">
            <a:noAutofit/>
          </a:bodyPr>
          <a:p>
            <a:pPr algn="ctr">
              <a:lnSpc>
                <a:spcPct val="106000"/>
              </a:lnSpc>
              <a:spcAft>
                <a:spcPts val="799"/>
              </a:spcAft>
            </a:pPr>
            <a:endParaRPr b="0" lang="fr-FR" sz="1800" spc="-1" strike="noStrike">
              <a:latin typeface="Arial"/>
            </a:endParaRPr>
          </a:p>
          <a:p>
            <a:pPr algn="ctr">
              <a:lnSpc>
                <a:spcPct val="106000"/>
              </a:lnSpc>
              <a:spcAft>
                <a:spcPts val="799"/>
              </a:spcAft>
            </a:pPr>
            <a:r>
              <a:rPr b="0" lang="fr-FR" sz="1100" spc="-1" strike="noStrike">
                <a:solidFill>
                  <a:srgbClr val="ffffff"/>
                </a:solidFill>
                <a:latin typeface="Tw Cen MT"/>
                <a:ea typeface="Calibri"/>
              </a:rPr>
              <a:t>BDD</a:t>
            </a:r>
            <a:endParaRPr b="0" lang="fr-FR" sz="1100" spc="-1" strike="noStrike">
              <a:latin typeface="Arial"/>
            </a:endParaRPr>
          </a:p>
          <a:p>
            <a:pPr>
              <a:lnSpc>
                <a:spcPct val="107000"/>
              </a:lnSpc>
              <a:spcAft>
                <a:spcPts val="799"/>
              </a:spcAft>
            </a:pPr>
            <a:r>
              <a:rPr b="0" lang="fr-FR" sz="1100" spc="-1" strike="noStrike">
                <a:solidFill>
                  <a:srgbClr val="ffffff"/>
                </a:solidFill>
                <a:latin typeface="Tw Cen MT"/>
                <a:ea typeface="Calibri"/>
              </a:rPr>
              <a:t> </a:t>
            </a:r>
            <a:endParaRPr b="0" lang="fr-FR" sz="1100" spc="-1" strike="noStrike">
              <a:latin typeface="Arial"/>
            </a:endParaRPr>
          </a:p>
        </p:txBody>
      </p:sp>
      <p:grpSp>
        <p:nvGrpSpPr>
          <p:cNvPr id="790" name="Group 25"/>
          <p:cNvGrpSpPr/>
          <p:nvPr/>
        </p:nvGrpSpPr>
        <p:grpSpPr>
          <a:xfrm>
            <a:off x="4129560" y="3503880"/>
            <a:ext cx="645480" cy="657360"/>
            <a:chOff x="4129560" y="3503880"/>
            <a:chExt cx="645480" cy="657360"/>
          </a:xfrm>
        </p:grpSpPr>
        <p:sp>
          <p:nvSpPr>
            <p:cNvPr id="791" name="CustomShape 26"/>
            <p:cNvSpPr/>
            <p:nvPr/>
          </p:nvSpPr>
          <p:spPr>
            <a:xfrm>
              <a:off x="4129560" y="3503880"/>
              <a:ext cx="645480" cy="657360"/>
            </a:xfrm>
            <a:prstGeom prst="ellipse">
              <a:avLst/>
            </a:prstGeom>
            <a:solidFill>
              <a:schemeClr val="tx1">
                <a:lumMod val="85000"/>
                <a:lumOff val="15000"/>
              </a:schemeClr>
            </a:solidFill>
            <a:ln>
              <a:round/>
            </a:ln>
          </p:spPr>
          <p:style>
            <a:lnRef idx="2">
              <a:schemeClr val="dk1">
                <a:shade val="50000"/>
              </a:schemeClr>
            </a:lnRef>
            <a:fillRef idx="1">
              <a:schemeClr val="dk1"/>
            </a:fillRef>
            <a:effectRef idx="0">
              <a:schemeClr val="dk1"/>
            </a:effectRef>
            <a:fontRef idx="minor"/>
          </p:style>
        </p:sp>
        <p:grpSp>
          <p:nvGrpSpPr>
            <p:cNvPr id="792" name="Group 27"/>
            <p:cNvGrpSpPr/>
            <p:nvPr/>
          </p:nvGrpSpPr>
          <p:grpSpPr>
            <a:xfrm>
              <a:off x="4239000" y="3903840"/>
              <a:ext cx="258480" cy="145440"/>
              <a:chOff x="4239000" y="3903840"/>
              <a:chExt cx="258480" cy="145440"/>
            </a:xfrm>
          </p:grpSpPr>
          <p:sp>
            <p:nvSpPr>
              <p:cNvPr id="793" name="CustomShape 28"/>
              <p:cNvSpPr/>
              <p:nvPr/>
            </p:nvSpPr>
            <p:spPr>
              <a:xfrm>
                <a:off x="4239000" y="3903840"/>
                <a:ext cx="59760" cy="60480"/>
              </a:xfrm>
              <a:prstGeom prst="ellipse">
                <a:avLst/>
              </a:prstGeom>
              <a:solidFill>
                <a:schemeClr val="tx1"/>
              </a:solidFill>
              <a:ln w="50760">
                <a:solidFill>
                  <a:schemeClr val="bg1"/>
                </a:solidFill>
                <a:round/>
              </a:ln>
            </p:spPr>
            <p:style>
              <a:lnRef idx="2">
                <a:schemeClr val="accent1">
                  <a:shade val="50000"/>
                </a:schemeClr>
              </a:lnRef>
              <a:fillRef idx="1">
                <a:schemeClr val="accent1"/>
              </a:fillRef>
              <a:effectRef idx="0">
                <a:schemeClr val="accent1"/>
              </a:effectRef>
              <a:fontRef idx="minor"/>
            </p:style>
          </p:sp>
          <p:sp>
            <p:nvSpPr>
              <p:cNvPr id="794" name="Line 29"/>
              <p:cNvSpPr/>
              <p:nvPr/>
            </p:nvSpPr>
            <p:spPr>
              <a:xfrm>
                <a:off x="4290120" y="3955320"/>
                <a:ext cx="150480" cy="50400"/>
              </a:xfrm>
              <a:prstGeom prst="line">
                <a:avLst/>
              </a:prstGeom>
              <a:ln w="25560">
                <a:solidFill>
                  <a:schemeClr val="bg1"/>
                </a:solidFill>
                <a:round/>
              </a:ln>
            </p:spPr>
            <p:style>
              <a:lnRef idx="1">
                <a:schemeClr val="accent1"/>
              </a:lnRef>
              <a:fillRef idx="0">
                <a:schemeClr val="accent1"/>
              </a:fillRef>
              <a:effectRef idx="0">
                <a:schemeClr val="accent1"/>
              </a:effectRef>
              <a:fontRef idx="minor"/>
            </p:style>
          </p:sp>
          <p:sp>
            <p:nvSpPr>
              <p:cNvPr id="795" name="CustomShape 30"/>
              <p:cNvSpPr/>
              <p:nvPr/>
            </p:nvSpPr>
            <p:spPr>
              <a:xfrm>
                <a:off x="4437720" y="3988800"/>
                <a:ext cx="59760" cy="60480"/>
              </a:xfrm>
              <a:prstGeom prst="ellipse">
                <a:avLst/>
              </a:prstGeom>
              <a:solidFill>
                <a:schemeClr val="tx1"/>
              </a:solidFill>
              <a:ln w="50760">
                <a:solidFill>
                  <a:schemeClr val="bg1"/>
                </a:solidFill>
                <a:round/>
              </a:ln>
            </p:spPr>
            <p:style>
              <a:lnRef idx="2">
                <a:schemeClr val="accent1">
                  <a:shade val="50000"/>
                </a:schemeClr>
              </a:lnRef>
              <a:fillRef idx="1">
                <a:schemeClr val="accent1"/>
              </a:fillRef>
              <a:effectRef idx="0">
                <a:schemeClr val="accent1"/>
              </a:effectRef>
              <a:fontRef idx="minor"/>
            </p:style>
          </p:sp>
        </p:grpSp>
        <p:grpSp>
          <p:nvGrpSpPr>
            <p:cNvPr id="796" name="Group 31"/>
            <p:cNvGrpSpPr/>
            <p:nvPr/>
          </p:nvGrpSpPr>
          <p:grpSpPr>
            <a:xfrm>
              <a:off x="4242600" y="3706920"/>
              <a:ext cx="262080" cy="139320"/>
              <a:chOff x="4242600" y="3706920"/>
              <a:chExt cx="262080" cy="139320"/>
            </a:xfrm>
          </p:grpSpPr>
          <p:sp>
            <p:nvSpPr>
              <p:cNvPr id="797" name="CustomShape 32"/>
              <p:cNvSpPr/>
              <p:nvPr/>
            </p:nvSpPr>
            <p:spPr>
              <a:xfrm>
                <a:off x="4242600" y="3706920"/>
                <a:ext cx="59760" cy="60480"/>
              </a:xfrm>
              <a:prstGeom prst="ellipse">
                <a:avLst/>
              </a:prstGeom>
              <a:solidFill>
                <a:schemeClr val="tx1"/>
              </a:solidFill>
              <a:ln w="50760">
                <a:solidFill>
                  <a:schemeClr val="bg1"/>
                </a:solidFill>
                <a:round/>
              </a:ln>
            </p:spPr>
            <p:style>
              <a:lnRef idx="2">
                <a:schemeClr val="accent1">
                  <a:shade val="50000"/>
                </a:schemeClr>
              </a:lnRef>
              <a:fillRef idx="1">
                <a:schemeClr val="accent1"/>
              </a:fillRef>
              <a:effectRef idx="0">
                <a:schemeClr val="accent1"/>
              </a:effectRef>
              <a:fontRef idx="minor"/>
            </p:style>
          </p:sp>
          <p:sp>
            <p:nvSpPr>
              <p:cNvPr id="798" name="Line 33"/>
              <p:cNvSpPr/>
              <p:nvPr/>
            </p:nvSpPr>
            <p:spPr>
              <a:xfrm>
                <a:off x="4302720" y="3737160"/>
                <a:ext cx="145440" cy="65160"/>
              </a:xfrm>
              <a:prstGeom prst="line">
                <a:avLst/>
              </a:prstGeom>
              <a:ln w="25560">
                <a:solidFill>
                  <a:schemeClr val="bg1"/>
                </a:solidFill>
                <a:round/>
              </a:ln>
            </p:spPr>
            <p:style>
              <a:lnRef idx="1">
                <a:schemeClr val="accent1"/>
              </a:lnRef>
              <a:fillRef idx="0">
                <a:schemeClr val="accent1"/>
              </a:fillRef>
              <a:effectRef idx="0">
                <a:schemeClr val="accent1"/>
              </a:effectRef>
              <a:fontRef idx="minor"/>
            </p:style>
          </p:sp>
          <p:sp>
            <p:nvSpPr>
              <p:cNvPr id="799" name="CustomShape 34"/>
              <p:cNvSpPr/>
              <p:nvPr/>
            </p:nvSpPr>
            <p:spPr>
              <a:xfrm>
                <a:off x="4444920" y="3785760"/>
                <a:ext cx="59760" cy="60480"/>
              </a:xfrm>
              <a:prstGeom prst="ellipse">
                <a:avLst/>
              </a:prstGeom>
              <a:solidFill>
                <a:schemeClr val="tx1"/>
              </a:solidFill>
              <a:ln w="50760">
                <a:solidFill>
                  <a:schemeClr val="bg1"/>
                </a:solidFill>
                <a:round/>
              </a:ln>
            </p:spPr>
            <p:style>
              <a:lnRef idx="2">
                <a:schemeClr val="accent1">
                  <a:shade val="50000"/>
                </a:schemeClr>
              </a:lnRef>
              <a:fillRef idx="1">
                <a:schemeClr val="accent1"/>
              </a:fillRef>
              <a:effectRef idx="0">
                <a:schemeClr val="accent1"/>
              </a:effectRef>
              <a:fontRef idx="minor"/>
            </p:style>
          </p:sp>
        </p:grpSp>
        <p:sp>
          <p:nvSpPr>
            <p:cNvPr id="800" name="CustomShape 35"/>
            <p:cNvSpPr/>
            <p:nvPr/>
          </p:nvSpPr>
          <p:spPr>
            <a:xfrm>
              <a:off x="4452480" y="3597120"/>
              <a:ext cx="59760" cy="60480"/>
            </a:xfrm>
            <a:prstGeom prst="ellipse">
              <a:avLst/>
            </a:prstGeom>
            <a:solidFill>
              <a:schemeClr val="tx1"/>
            </a:solidFill>
            <a:ln w="50760">
              <a:solidFill>
                <a:schemeClr val="bg1"/>
              </a:solidFill>
              <a:round/>
            </a:ln>
          </p:spPr>
          <p:style>
            <a:lnRef idx="2">
              <a:schemeClr val="accent1">
                <a:shade val="50000"/>
              </a:schemeClr>
            </a:lnRef>
            <a:fillRef idx="1">
              <a:schemeClr val="accent1"/>
            </a:fillRef>
            <a:effectRef idx="0">
              <a:schemeClr val="accent1"/>
            </a:effectRef>
            <a:fontRef idx="minor"/>
          </p:style>
        </p:sp>
        <p:sp>
          <p:nvSpPr>
            <p:cNvPr id="801" name="Line 36"/>
            <p:cNvSpPr/>
            <p:nvPr/>
          </p:nvSpPr>
          <p:spPr>
            <a:xfrm>
              <a:off x="4506840" y="3639600"/>
              <a:ext cx="122400" cy="144000"/>
            </a:xfrm>
            <a:prstGeom prst="line">
              <a:avLst/>
            </a:prstGeom>
            <a:ln w="25560">
              <a:solidFill>
                <a:schemeClr val="bg1"/>
              </a:solidFill>
              <a:round/>
            </a:ln>
          </p:spPr>
          <p:style>
            <a:lnRef idx="1">
              <a:schemeClr val="accent1"/>
            </a:lnRef>
            <a:fillRef idx="0">
              <a:schemeClr val="accent1"/>
            </a:fillRef>
            <a:effectRef idx="0">
              <a:schemeClr val="accent1"/>
            </a:effectRef>
            <a:fontRef idx="minor"/>
          </p:style>
        </p:sp>
        <p:sp>
          <p:nvSpPr>
            <p:cNvPr id="802" name="CustomShape 37"/>
            <p:cNvSpPr/>
            <p:nvPr/>
          </p:nvSpPr>
          <p:spPr>
            <a:xfrm>
              <a:off x="4620240" y="3780000"/>
              <a:ext cx="59760" cy="60480"/>
            </a:xfrm>
            <a:prstGeom prst="ellipse">
              <a:avLst/>
            </a:prstGeom>
            <a:solidFill>
              <a:schemeClr val="tx1"/>
            </a:solidFill>
            <a:ln w="50760">
              <a:solidFill>
                <a:schemeClr val="bg1"/>
              </a:solidFill>
              <a:round/>
            </a:ln>
          </p:spPr>
          <p:style>
            <a:lnRef idx="2">
              <a:schemeClr val="accent1">
                <a:shade val="50000"/>
              </a:schemeClr>
            </a:lnRef>
            <a:fillRef idx="1">
              <a:schemeClr val="accent1"/>
            </a:fillRef>
            <a:effectRef idx="0">
              <a:schemeClr val="accent1"/>
            </a:effectRef>
            <a:fontRef idx="minor"/>
          </p:style>
        </p:sp>
        <p:sp>
          <p:nvSpPr>
            <p:cNvPr id="803" name="Line 38"/>
            <p:cNvSpPr/>
            <p:nvPr/>
          </p:nvSpPr>
          <p:spPr>
            <a:xfrm flipV="1">
              <a:off x="4501440" y="3836520"/>
              <a:ext cx="135000" cy="180360"/>
            </a:xfrm>
            <a:prstGeom prst="line">
              <a:avLst/>
            </a:prstGeom>
            <a:ln w="25560">
              <a:solidFill>
                <a:schemeClr val="bg1"/>
              </a:solidFill>
              <a:round/>
            </a:ln>
          </p:spPr>
          <p:style>
            <a:lnRef idx="1">
              <a:schemeClr val="accent1"/>
            </a:lnRef>
            <a:fillRef idx="0">
              <a:schemeClr val="accent1"/>
            </a:fillRef>
            <a:effectRef idx="0">
              <a:schemeClr val="accent1"/>
            </a:effectRef>
            <a:fontRef idx="minor"/>
          </p:style>
        </p:sp>
        <p:sp>
          <p:nvSpPr>
            <p:cNvPr id="804" name="Line 39"/>
            <p:cNvSpPr/>
            <p:nvPr/>
          </p:nvSpPr>
          <p:spPr>
            <a:xfrm>
              <a:off x="4506840" y="3816360"/>
              <a:ext cx="117000" cy="0"/>
            </a:xfrm>
            <a:prstGeom prst="line">
              <a:avLst/>
            </a:prstGeom>
            <a:ln w="25560">
              <a:solidFill>
                <a:schemeClr val="bg1"/>
              </a:solidFill>
              <a:round/>
            </a:ln>
          </p:spPr>
          <p:style>
            <a:lnRef idx="1">
              <a:schemeClr val="accent1"/>
            </a:lnRef>
            <a:fillRef idx="0">
              <a:schemeClr val="accent1"/>
            </a:fillRef>
            <a:effectRef idx="0">
              <a:schemeClr val="accent1"/>
            </a:effectRef>
            <a:fontRef idx="minor"/>
          </p:style>
        </p:sp>
        <p:sp>
          <p:nvSpPr>
            <p:cNvPr id="805" name="Line 40"/>
            <p:cNvSpPr/>
            <p:nvPr/>
          </p:nvSpPr>
          <p:spPr>
            <a:xfrm>
              <a:off x="4302720" y="3761280"/>
              <a:ext cx="160200" cy="221040"/>
            </a:xfrm>
            <a:prstGeom prst="line">
              <a:avLst/>
            </a:prstGeom>
            <a:ln w="25560">
              <a:solidFill>
                <a:schemeClr val="bg1"/>
              </a:solidFill>
              <a:round/>
            </a:ln>
          </p:spPr>
          <p:style>
            <a:lnRef idx="1">
              <a:schemeClr val="accent1"/>
            </a:lnRef>
            <a:fillRef idx="0">
              <a:schemeClr val="accent1"/>
            </a:fillRef>
            <a:effectRef idx="0">
              <a:schemeClr val="accent1"/>
            </a:effectRef>
            <a:fontRef idx="minor"/>
          </p:style>
        </p:sp>
        <p:sp>
          <p:nvSpPr>
            <p:cNvPr id="806" name="Line 41"/>
            <p:cNvSpPr/>
            <p:nvPr/>
          </p:nvSpPr>
          <p:spPr>
            <a:xfrm flipV="1">
              <a:off x="4302720" y="3645720"/>
              <a:ext cx="149400" cy="70920"/>
            </a:xfrm>
            <a:prstGeom prst="line">
              <a:avLst/>
            </a:prstGeom>
            <a:ln w="25560">
              <a:solidFill>
                <a:schemeClr val="bg1"/>
              </a:solidFill>
              <a:round/>
            </a:ln>
          </p:spPr>
          <p:style>
            <a:lnRef idx="1">
              <a:schemeClr val="accent1"/>
            </a:lnRef>
            <a:fillRef idx="0">
              <a:schemeClr val="accent1"/>
            </a:fillRef>
            <a:effectRef idx="0">
              <a:schemeClr val="accent1"/>
            </a:effectRef>
            <a:fontRef idx="minor"/>
          </p:style>
        </p:sp>
        <p:sp>
          <p:nvSpPr>
            <p:cNvPr id="807" name="Line 42"/>
            <p:cNvSpPr/>
            <p:nvPr/>
          </p:nvSpPr>
          <p:spPr>
            <a:xfrm flipV="1">
              <a:off x="4302720" y="3840480"/>
              <a:ext cx="139680" cy="81360"/>
            </a:xfrm>
            <a:prstGeom prst="line">
              <a:avLst/>
            </a:prstGeom>
            <a:ln w="25560">
              <a:solidFill>
                <a:schemeClr val="bg1"/>
              </a:solidFill>
              <a:round/>
            </a:ln>
          </p:spPr>
          <p:style>
            <a:lnRef idx="1">
              <a:schemeClr val="accent1"/>
            </a:lnRef>
            <a:fillRef idx="0">
              <a:schemeClr val="accent1"/>
            </a:fillRef>
            <a:effectRef idx="0">
              <a:schemeClr val="accent1"/>
            </a:effectRef>
            <a:fontRef idx="minor"/>
          </p:style>
        </p:sp>
        <p:sp>
          <p:nvSpPr>
            <p:cNvPr id="808" name="Line 43"/>
            <p:cNvSpPr/>
            <p:nvPr/>
          </p:nvSpPr>
          <p:spPr>
            <a:xfrm flipH="1">
              <a:off x="4277160" y="3657960"/>
              <a:ext cx="180360" cy="253440"/>
            </a:xfrm>
            <a:prstGeom prst="line">
              <a:avLst/>
            </a:prstGeom>
            <a:ln w="25560">
              <a:solidFill>
                <a:schemeClr val="bg1"/>
              </a:solidFill>
              <a:round/>
            </a:ln>
          </p:spPr>
          <p:style>
            <a:lnRef idx="1">
              <a:schemeClr val="accent1"/>
            </a:lnRef>
            <a:fillRef idx="0">
              <a:schemeClr val="accent1"/>
            </a:fillRef>
            <a:effectRef idx="0">
              <a:schemeClr val="accent1"/>
            </a:effectRef>
            <a:fontRef idx="minor"/>
          </p:style>
        </p:sp>
      </p:grpSp>
      <p:grpSp>
        <p:nvGrpSpPr>
          <p:cNvPr id="809" name="Group 44"/>
          <p:cNvGrpSpPr/>
          <p:nvPr/>
        </p:nvGrpSpPr>
        <p:grpSpPr>
          <a:xfrm>
            <a:off x="5381280" y="2358360"/>
            <a:ext cx="666000" cy="667800"/>
            <a:chOff x="5381280" y="2358360"/>
            <a:chExt cx="666000" cy="667800"/>
          </a:xfrm>
        </p:grpSpPr>
        <p:sp>
          <p:nvSpPr>
            <p:cNvPr id="810" name="CustomShape 45"/>
            <p:cNvSpPr/>
            <p:nvPr/>
          </p:nvSpPr>
          <p:spPr>
            <a:xfrm>
              <a:off x="5381280" y="2358360"/>
              <a:ext cx="666000" cy="667800"/>
            </a:xfrm>
            <a:prstGeom prst="ellipse">
              <a:avLst/>
            </a:prstGeom>
            <a:solidFill>
              <a:schemeClr val="tx1">
                <a:lumMod val="85000"/>
                <a:lumOff val="15000"/>
              </a:schemeClr>
            </a:solidFill>
            <a:ln>
              <a:round/>
            </a:ln>
          </p:spPr>
          <p:style>
            <a:lnRef idx="2">
              <a:schemeClr val="dk1">
                <a:shade val="50000"/>
              </a:schemeClr>
            </a:lnRef>
            <a:fillRef idx="1">
              <a:schemeClr val="dk1"/>
            </a:fillRef>
            <a:effectRef idx="0">
              <a:schemeClr val="dk1"/>
            </a:effectRef>
            <a:fontRef idx="minor"/>
          </p:style>
        </p:sp>
        <p:sp>
          <p:nvSpPr>
            <p:cNvPr id="811" name="CustomShape 46"/>
            <p:cNvSpPr/>
            <p:nvPr/>
          </p:nvSpPr>
          <p:spPr>
            <a:xfrm>
              <a:off x="5496120" y="2507040"/>
              <a:ext cx="264960" cy="281880"/>
            </a:xfrm>
            <a:prstGeom prst="rect">
              <a:avLst/>
            </a:prstGeom>
            <a:noFill/>
            <a:ln w="38160">
              <a:solidFill>
                <a:schemeClr val="bg1"/>
              </a:solidFill>
              <a:round/>
            </a:ln>
          </p:spPr>
          <p:style>
            <a:lnRef idx="2">
              <a:schemeClr val="accent1">
                <a:shade val="50000"/>
              </a:schemeClr>
            </a:lnRef>
            <a:fillRef idx="1">
              <a:schemeClr val="accent1"/>
            </a:fillRef>
            <a:effectRef idx="0">
              <a:schemeClr val="accent1"/>
            </a:effectRef>
            <a:fontRef idx="minor"/>
          </p:style>
        </p:sp>
        <p:sp>
          <p:nvSpPr>
            <p:cNvPr id="812" name="CustomShape 47"/>
            <p:cNvSpPr/>
            <p:nvPr/>
          </p:nvSpPr>
          <p:spPr>
            <a:xfrm>
              <a:off x="5661720" y="2690280"/>
              <a:ext cx="201240" cy="178560"/>
            </a:xfrm>
            <a:prstGeom prst="rect">
              <a:avLst/>
            </a:prstGeom>
            <a:noFill/>
            <a:ln w="38160">
              <a:solidFill>
                <a:schemeClr val="bg1"/>
              </a:solidFill>
              <a:round/>
            </a:ln>
          </p:spPr>
          <p:style>
            <a:lnRef idx="2">
              <a:schemeClr val="accent1">
                <a:shade val="50000"/>
              </a:schemeClr>
            </a:lnRef>
            <a:fillRef idx="1">
              <a:schemeClr val="accent1"/>
            </a:fillRef>
            <a:effectRef idx="0">
              <a:schemeClr val="accent1"/>
            </a:effectRef>
            <a:fontRef idx="minor"/>
          </p:style>
        </p:sp>
        <p:sp>
          <p:nvSpPr>
            <p:cNvPr id="813" name="CustomShape 48"/>
            <p:cNvSpPr/>
            <p:nvPr/>
          </p:nvSpPr>
          <p:spPr>
            <a:xfrm>
              <a:off x="5795280" y="2552400"/>
              <a:ext cx="201240" cy="269280"/>
            </a:xfrm>
            <a:prstGeom prst="rect">
              <a:avLst/>
            </a:prstGeom>
            <a:noFill/>
            <a:ln w="38160">
              <a:solidFill>
                <a:schemeClr val="bg1"/>
              </a:solidFill>
              <a:round/>
            </a:ln>
          </p:spPr>
          <p:style>
            <a:lnRef idx="2">
              <a:schemeClr val="accent1">
                <a:shade val="50000"/>
              </a:schemeClr>
            </a:lnRef>
            <a:fillRef idx="1">
              <a:schemeClr val="accent1"/>
            </a:fillRef>
            <a:effectRef idx="0">
              <a:schemeClr val="accent1"/>
            </a:effectRef>
            <a:fontRef idx="minor"/>
          </p:style>
        </p:sp>
      </p:gr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4" name="TextShape 1"/>
          <p:cNvSpPr txBox="1"/>
          <p:nvPr/>
        </p:nvSpPr>
        <p:spPr>
          <a:xfrm>
            <a:off x="0" y="2647800"/>
            <a:ext cx="12191760" cy="792360"/>
          </a:xfrm>
          <a:prstGeom prst="rect">
            <a:avLst/>
          </a:prstGeom>
          <a:noFill/>
          <a:ln>
            <a:noFill/>
          </a:ln>
        </p:spPr>
        <p:txBody>
          <a:bodyPr lIns="45720" rIns="45720" anchor="ctr">
            <a:normAutofit fontScale="91000"/>
          </a:bodyPr>
          <a:p>
            <a:pPr algn="ctr">
              <a:lnSpc>
                <a:spcPct val="100000"/>
              </a:lnSpc>
              <a:spcBef>
                <a:spcPts val="1199"/>
              </a:spcBef>
              <a:spcAft>
                <a:spcPts val="201"/>
              </a:spcAft>
            </a:pPr>
            <a:r>
              <a:rPr b="0" lang="en-US" sz="5400" spc="-1" strike="noStrike">
                <a:solidFill>
                  <a:srgbClr val="404040"/>
                </a:solidFill>
                <a:latin typeface="Tw Cen MT Condensed"/>
              </a:rPr>
              <a:t>Préparation de la base de données</a:t>
            </a:r>
            <a:endParaRPr b="0" lang="en-US" sz="5400" spc="-1" strike="noStrike">
              <a:solidFill>
                <a:srgbClr val="000000"/>
              </a:solidFill>
              <a:latin typeface="Tw Cen MT"/>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15" name="Group 1"/>
          <p:cNvGrpSpPr/>
          <p:nvPr/>
        </p:nvGrpSpPr>
        <p:grpSpPr>
          <a:xfrm>
            <a:off x="2006640" y="4297320"/>
            <a:ext cx="4070520" cy="708840"/>
            <a:chOff x="2006640" y="4297320"/>
            <a:chExt cx="4070520" cy="708840"/>
          </a:xfrm>
        </p:grpSpPr>
        <p:sp>
          <p:nvSpPr>
            <p:cNvPr id="816" name="CustomShape 2"/>
            <p:cNvSpPr/>
            <p:nvPr/>
          </p:nvSpPr>
          <p:spPr>
            <a:xfrm>
              <a:off x="2006640" y="4297320"/>
              <a:ext cx="4070520" cy="273240"/>
            </a:xfrm>
            <a:prstGeom prst="rect">
              <a:avLst/>
            </a:prstGeom>
            <a:noFill/>
            <a:ln>
              <a:noFill/>
            </a:ln>
          </p:spPr>
          <p:style>
            <a:lnRef idx="0"/>
            <a:fillRef idx="0"/>
            <a:effectRef idx="0"/>
            <a:fontRef idx="minor"/>
          </p:style>
          <p:txBody>
            <a:bodyPr lIns="0" rIns="90000" tIns="45000" bIns="45000" anchor="ctr">
              <a:spAutoFit/>
            </a:bodyPr>
            <a:p>
              <a:pPr>
                <a:lnSpc>
                  <a:spcPct val="100000"/>
                </a:lnSpc>
              </a:pPr>
              <a:r>
                <a:rPr b="1" lang="fr-FR" sz="1200" spc="-1" strike="noStrike">
                  <a:solidFill>
                    <a:srgbClr val="404040"/>
                  </a:solidFill>
                  <a:latin typeface="Tw Cen MT"/>
                </a:rPr>
                <a:t>Choix de la base de donéees</a:t>
              </a:r>
              <a:endParaRPr b="0" lang="fr-FR" sz="1200" spc="-1" strike="noStrike">
                <a:latin typeface="Arial"/>
              </a:endParaRPr>
            </a:p>
          </p:txBody>
        </p:sp>
        <p:sp>
          <p:nvSpPr>
            <p:cNvPr id="817" name="CustomShape 3"/>
            <p:cNvSpPr/>
            <p:nvPr/>
          </p:nvSpPr>
          <p:spPr>
            <a:xfrm>
              <a:off x="2006640" y="4550760"/>
              <a:ext cx="4070520" cy="455400"/>
            </a:xfrm>
            <a:prstGeom prst="rect">
              <a:avLst/>
            </a:prstGeom>
            <a:noFill/>
            <a:ln>
              <a:noFill/>
            </a:ln>
          </p:spPr>
          <p:style>
            <a:lnRef idx="0"/>
            <a:fillRef idx="0"/>
            <a:effectRef idx="0"/>
            <a:fontRef idx="minor"/>
          </p:style>
          <p:txBody>
            <a:bodyPr lIns="0" rIns="90000" tIns="45000" bIns="45000">
              <a:spAutoFit/>
            </a:bodyPr>
            <a:p>
              <a:pPr>
                <a:lnSpc>
                  <a:spcPct val="100000"/>
                </a:lnSpc>
              </a:pPr>
              <a:r>
                <a:rPr b="0" lang="fr-FR" sz="1200" spc="-1" strike="noStrike">
                  <a:solidFill>
                    <a:srgbClr val="404040"/>
                  </a:solidFill>
                  <a:latin typeface="Tw Cen MT"/>
                </a:rPr>
                <a:t>La base de données qu’on a utilisé nommé CAR est une base de données qui englobe plus de 16000 voitures tous genre confendu</a:t>
              </a:r>
              <a:endParaRPr b="0" lang="fr-FR" sz="1200" spc="-1" strike="noStrike">
                <a:latin typeface="Arial"/>
              </a:endParaRPr>
            </a:p>
          </p:txBody>
        </p:sp>
      </p:grpSp>
      <p:sp>
        <p:nvSpPr>
          <p:cNvPr id="818" name="CustomShape 4"/>
          <p:cNvSpPr/>
          <p:nvPr/>
        </p:nvSpPr>
        <p:spPr>
          <a:xfrm>
            <a:off x="966600" y="4299120"/>
            <a:ext cx="863640" cy="823680"/>
          </a:xfrm>
          <a:prstGeom prst="rect">
            <a:avLst/>
          </a:prstGeom>
          <a:noFill/>
          <a:ln>
            <a:noFill/>
          </a:ln>
        </p:spPr>
        <p:style>
          <a:lnRef idx="0"/>
          <a:fillRef idx="0"/>
          <a:effectRef idx="0"/>
          <a:fontRef idx="minor"/>
        </p:style>
        <p:txBody>
          <a:bodyPr lIns="0" rIns="0" tIns="0" bIns="0" anchor="ctr">
            <a:spAutoFit/>
          </a:bodyPr>
          <a:p>
            <a:pPr algn="r">
              <a:lnSpc>
                <a:spcPct val="100000"/>
              </a:lnSpc>
            </a:pPr>
            <a:r>
              <a:rPr b="1" lang="fr-FR" sz="5400" spc="-1" strike="noStrike">
                <a:solidFill>
                  <a:srgbClr val="1cade4"/>
                </a:solidFill>
                <a:latin typeface="Tw Cen MT"/>
              </a:rPr>
              <a:t>01</a:t>
            </a:r>
            <a:endParaRPr b="0" lang="fr-FR" sz="5400" spc="-1" strike="noStrike">
              <a:latin typeface="Arial"/>
            </a:endParaRPr>
          </a:p>
        </p:txBody>
      </p:sp>
      <p:grpSp>
        <p:nvGrpSpPr>
          <p:cNvPr id="819" name="Group 5"/>
          <p:cNvGrpSpPr/>
          <p:nvPr/>
        </p:nvGrpSpPr>
        <p:grpSpPr>
          <a:xfrm>
            <a:off x="5008320" y="5538960"/>
            <a:ext cx="4070520" cy="708840"/>
            <a:chOff x="5008320" y="5538960"/>
            <a:chExt cx="4070520" cy="708840"/>
          </a:xfrm>
        </p:grpSpPr>
        <p:sp>
          <p:nvSpPr>
            <p:cNvPr id="820" name="CustomShape 6"/>
            <p:cNvSpPr/>
            <p:nvPr/>
          </p:nvSpPr>
          <p:spPr>
            <a:xfrm>
              <a:off x="5008320" y="5538960"/>
              <a:ext cx="4070520" cy="273240"/>
            </a:xfrm>
            <a:prstGeom prst="rect">
              <a:avLst/>
            </a:prstGeom>
            <a:noFill/>
            <a:ln>
              <a:noFill/>
            </a:ln>
          </p:spPr>
          <p:style>
            <a:lnRef idx="0"/>
            <a:fillRef idx="0"/>
            <a:effectRef idx="0"/>
            <a:fontRef idx="minor"/>
          </p:style>
          <p:txBody>
            <a:bodyPr lIns="0" rIns="90000" tIns="45000" bIns="45000" anchor="ctr">
              <a:spAutoFit/>
            </a:bodyPr>
            <a:p>
              <a:pPr>
                <a:lnSpc>
                  <a:spcPct val="100000"/>
                </a:lnSpc>
              </a:pPr>
              <a:r>
                <a:rPr b="1" lang="fr-FR" sz="1200" spc="-1" strike="noStrike">
                  <a:solidFill>
                    <a:srgbClr val="404040"/>
                  </a:solidFill>
                  <a:latin typeface="Tw Cen MT"/>
                </a:rPr>
                <a:t>Redimensionnement</a:t>
              </a:r>
              <a:endParaRPr b="0" lang="fr-FR" sz="1200" spc="-1" strike="noStrike">
                <a:latin typeface="Arial"/>
              </a:endParaRPr>
            </a:p>
          </p:txBody>
        </p:sp>
        <p:sp>
          <p:nvSpPr>
            <p:cNvPr id="821" name="CustomShape 7"/>
            <p:cNvSpPr/>
            <p:nvPr/>
          </p:nvSpPr>
          <p:spPr>
            <a:xfrm>
              <a:off x="5008320" y="5792400"/>
              <a:ext cx="4070520" cy="455400"/>
            </a:xfrm>
            <a:prstGeom prst="rect">
              <a:avLst/>
            </a:prstGeom>
            <a:noFill/>
            <a:ln>
              <a:noFill/>
            </a:ln>
          </p:spPr>
          <p:style>
            <a:lnRef idx="0"/>
            <a:fillRef idx="0"/>
            <a:effectRef idx="0"/>
            <a:fontRef idx="minor"/>
          </p:style>
          <p:txBody>
            <a:bodyPr lIns="0" rIns="90000" tIns="45000" bIns="45000">
              <a:spAutoFit/>
            </a:bodyPr>
            <a:p>
              <a:pPr>
                <a:lnSpc>
                  <a:spcPct val="100000"/>
                </a:lnSpc>
              </a:pPr>
              <a:r>
                <a:rPr b="0" lang="fr-FR" sz="1200" spc="-1" strike="noStrike">
                  <a:solidFill>
                    <a:srgbClr val="404040"/>
                  </a:solidFill>
                  <a:latin typeface="Tw Cen MT"/>
                </a:rPr>
                <a:t>Permettre aux images d’avoir la même taille pour que le traitement se face plus facilement</a:t>
              </a:r>
              <a:endParaRPr b="0" lang="fr-FR" sz="1200" spc="-1" strike="noStrike">
                <a:latin typeface="Arial"/>
              </a:endParaRPr>
            </a:p>
          </p:txBody>
        </p:sp>
      </p:grpSp>
      <p:sp>
        <p:nvSpPr>
          <p:cNvPr id="822" name="CustomShape 8"/>
          <p:cNvSpPr/>
          <p:nvPr/>
        </p:nvSpPr>
        <p:spPr>
          <a:xfrm>
            <a:off x="3968280" y="5540760"/>
            <a:ext cx="863640" cy="823680"/>
          </a:xfrm>
          <a:prstGeom prst="rect">
            <a:avLst/>
          </a:prstGeom>
          <a:noFill/>
          <a:ln>
            <a:noFill/>
          </a:ln>
        </p:spPr>
        <p:style>
          <a:lnRef idx="0"/>
          <a:fillRef idx="0"/>
          <a:effectRef idx="0"/>
          <a:fontRef idx="minor"/>
        </p:style>
        <p:txBody>
          <a:bodyPr lIns="0" rIns="0" tIns="0" bIns="0" anchor="ctr">
            <a:spAutoFit/>
          </a:bodyPr>
          <a:p>
            <a:pPr algn="r">
              <a:lnSpc>
                <a:spcPct val="100000"/>
              </a:lnSpc>
            </a:pPr>
            <a:r>
              <a:rPr b="1" lang="fr-FR" sz="5400" spc="-1" strike="noStrike">
                <a:solidFill>
                  <a:srgbClr val="1cade4"/>
                </a:solidFill>
                <a:latin typeface="Tw Cen MT"/>
              </a:rPr>
              <a:t>03</a:t>
            </a:r>
            <a:endParaRPr b="0" lang="fr-FR" sz="5400" spc="-1" strike="noStrike">
              <a:latin typeface="Arial"/>
            </a:endParaRPr>
          </a:p>
        </p:txBody>
      </p:sp>
      <p:grpSp>
        <p:nvGrpSpPr>
          <p:cNvPr id="823" name="Group 9"/>
          <p:cNvGrpSpPr/>
          <p:nvPr/>
        </p:nvGrpSpPr>
        <p:grpSpPr>
          <a:xfrm>
            <a:off x="7219800" y="4297320"/>
            <a:ext cx="4070520" cy="891360"/>
            <a:chOff x="7219800" y="4297320"/>
            <a:chExt cx="4070520" cy="891360"/>
          </a:xfrm>
        </p:grpSpPr>
        <p:sp>
          <p:nvSpPr>
            <p:cNvPr id="824" name="CustomShape 10"/>
            <p:cNvSpPr/>
            <p:nvPr/>
          </p:nvSpPr>
          <p:spPr>
            <a:xfrm>
              <a:off x="7219800" y="4297320"/>
              <a:ext cx="4070520" cy="273240"/>
            </a:xfrm>
            <a:prstGeom prst="rect">
              <a:avLst/>
            </a:prstGeom>
            <a:noFill/>
            <a:ln>
              <a:noFill/>
            </a:ln>
          </p:spPr>
          <p:style>
            <a:lnRef idx="0"/>
            <a:fillRef idx="0"/>
            <a:effectRef idx="0"/>
            <a:fontRef idx="minor"/>
          </p:style>
          <p:txBody>
            <a:bodyPr lIns="0" rIns="90000" tIns="45000" bIns="45000" anchor="ctr">
              <a:spAutoFit/>
            </a:bodyPr>
            <a:p>
              <a:pPr>
                <a:lnSpc>
                  <a:spcPct val="100000"/>
                </a:lnSpc>
              </a:pPr>
              <a:r>
                <a:rPr b="1" lang="fr-FR" sz="1200" spc="-1" strike="noStrike">
                  <a:solidFill>
                    <a:srgbClr val="404040"/>
                  </a:solidFill>
                  <a:latin typeface="Tw Cen MT"/>
                </a:rPr>
                <a:t>Etiquetage des images</a:t>
              </a:r>
              <a:endParaRPr b="0" lang="fr-FR" sz="1200" spc="-1" strike="noStrike">
                <a:latin typeface="Arial"/>
              </a:endParaRPr>
            </a:p>
          </p:txBody>
        </p:sp>
        <p:sp>
          <p:nvSpPr>
            <p:cNvPr id="825" name="CustomShape 11"/>
            <p:cNvSpPr/>
            <p:nvPr/>
          </p:nvSpPr>
          <p:spPr>
            <a:xfrm>
              <a:off x="7219800" y="4550760"/>
              <a:ext cx="4070520" cy="637920"/>
            </a:xfrm>
            <a:prstGeom prst="rect">
              <a:avLst/>
            </a:prstGeom>
            <a:noFill/>
            <a:ln>
              <a:noFill/>
            </a:ln>
          </p:spPr>
          <p:style>
            <a:lnRef idx="0"/>
            <a:fillRef idx="0"/>
            <a:effectRef idx="0"/>
            <a:fontRef idx="minor"/>
          </p:style>
          <p:txBody>
            <a:bodyPr lIns="0" rIns="90000" tIns="45000" bIns="45000">
              <a:spAutoFit/>
            </a:bodyPr>
            <a:p>
              <a:pPr>
                <a:lnSpc>
                  <a:spcPct val="100000"/>
                </a:lnSpc>
              </a:pPr>
              <a:r>
                <a:rPr b="0" lang="fr-FR" sz="1200" spc="-1" strike="noStrike">
                  <a:solidFill>
                    <a:srgbClr val="404040"/>
                  </a:solidFill>
                  <a:latin typeface="Tw Cen MT"/>
                </a:rPr>
                <a:t>En utilisant le programme LABELIMAGE qui est un logiciel permettant de faire facilement l’étiquetage de notre base de donnée manuellement</a:t>
              </a:r>
              <a:endParaRPr b="0" lang="fr-FR" sz="1200" spc="-1" strike="noStrike">
                <a:latin typeface="Arial"/>
              </a:endParaRPr>
            </a:p>
          </p:txBody>
        </p:sp>
      </p:grpSp>
      <p:sp>
        <p:nvSpPr>
          <p:cNvPr id="826" name="CustomShape 12"/>
          <p:cNvSpPr/>
          <p:nvPr/>
        </p:nvSpPr>
        <p:spPr>
          <a:xfrm>
            <a:off x="6179760" y="4299120"/>
            <a:ext cx="863640" cy="823680"/>
          </a:xfrm>
          <a:prstGeom prst="rect">
            <a:avLst/>
          </a:prstGeom>
          <a:noFill/>
          <a:ln>
            <a:noFill/>
          </a:ln>
        </p:spPr>
        <p:style>
          <a:lnRef idx="0"/>
          <a:fillRef idx="0"/>
          <a:effectRef idx="0"/>
          <a:fontRef idx="minor"/>
        </p:style>
        <p:txBody>
          <a:bodyPr lIns="0" rIns="0" tIns="0" bIns="0" anchor="ctr">
            <a:spAutoFit/>
          </a:bodyPr>
          <a:p>
            <a:pPr algn="r">
              <a:lnSpc>
                <a:spcPct val="100000"/>
              </a:lnSpc>
            </a:pPr>
            <a:r>
              <a:rPr b="1" lang="fr-FR" sz="5400" spc="-1" strike="noStrike">
                <a:solidFill>
                  <a:srgbClr val="2683c6"/>
                </a:solidFill>
                <a:latin typeface="Tw Cen MT"/>
              </a:rPr>
              <a:t>02</a:t>
            </a:r>
            <a:endParaRPr b="0" lang="fr-FR" sz="5400" spc="-1" strike="noStrike">
              <a:latin typeface="Arial"/>
            </a:endParaRPr>
          </a:p>
        </p:txBody>
      </p:sp>
      <p:grpSp>
        <p:nvGrpSpPr>
          <p:cNvPr id="827" name="Group 13"/>
          <p:cNvGrpSpPr/>
          <p:nvPr/>
        </p:nvGrpSpPr>
        <p:grpSpPr>
          <a:xfrm>
            <a:off x="3564360" y="1845360"/>
            <a:ext cx="6198480" cy="2978640"/>
            <a:chOff x="3564360" y="1845360"/>
            <a:chExt cx="6198480" cy="2978640"/>
          </a:xfrm>
        </p:grpSpPr>
        <p:grpSp>
          <p:nvGrpSpPr>
            <p:cNvPr id="828" name="Group 14"/>
            <p:cNvGrpSpPr/>
            <p:nvPr/>
          </p:nvGrpSpPr>
          <p:grpSpPr>
            <a:xfrm>
              <a:off x="3564360" y="1845360"/>
              <a:ext cx="6198480" cy="2978640"/>
              <a:chOff x="3564360" y="1845360"/>
              <a:chExt cx="6198480" cy="2978640"/>
            </a:xfrm>
          </p:grpSpPr>
          <p:sp>
            <p:nvSpPr>
              <p:cNvPr id="829" name="CustomShape 15"/>
              <p:cNvSpPr/>
              <p:nvPr/>
            </p:nvSpPr>
            <p:spPr>
              <a:xfrm rot="2310000">
                <a:off x="7426800" y="2247840"/>
                <a:ext cx="1957320" cy="1900080"/>
              </a:xfrm>
              <a:custGeom>
                <a:avLst/>
                <a:gdLst/>
                <a:ahLst/>
                <a:rect l="l" t="t" r="r" b="b"/>
                <a:pathLst>
                  <a:path w="1723431" h="1716991">
                    <a:moveTo>
                      <a:pt x="455043" y="72148"/>
                    </a:moveTo>
                    <a:cubicBezTo>
                      <a:pt x="483325" y="37878"/>
                      <a:pt x="522901" y="13272"/>
                      <a:pt x="568072" y="4028"/>
                    </a:cubicBezTo>
                    <a:cubicBezTo>
                      <a:pt x="580978" y="1388"/>
                      <a:pt x="594341" y="1"/>
                      <a:pt x="608028" y="0"/>
                    </a:cubicBezTo>
                    <a:lnTo>
                      <a:pt x="1523502" y="1"/>
                    </a:lnTo>
                    <a:cubicBezTo>
                      <a:pt x="1619310" y="0"/>
                      <a:pt x="1699246" y="67960"/>
                      <a:pt x="1717732" y="158303"/>
                    </a:cubicBezTo>
                    <a:lnTo>
                      <a:pt x="1717859" y="159564"/>
                    </a:lnTo>
                    <a:lnTo>
                      <a:pt x="1719404" y="164538"/>
                    </a:lnTo>
                    <a:cubicBezTo>
                      <a:pt x="1722044" y="177444"/>
                      <a:pt x="1723431" y="190806"/>
                      <a:pt x="1723431" y="204494"/>
                    </a:cubicBezTo>
                    <a:lnTo>
                      <a:pt x="1723431" y="1119968"/>
                    </a:lnTo>
                    <a:cubicBezTo>
                      <a:pt x="1723431" y="1229462"/>
                      <a:pt x="1634668" y="1318226"/>
                      <a:pt x="1525173" y="1318226"/>
                    </a:cubicBezTo>
                    <a:cubicBezTo>
                      <a:pt x="1470426" y="1318226"/>
                      <a:pt x="1420861" y="1296035"/>
                      <a:pt x="1384983" y="1260157"/>
                    </a:cubicBezTo>
                    <a:lnTo>
                      <a:pt x="1376492" y="1249866"/>
                    </a:lnTo>
                    <a:lnTo>
                      <a:pt x="1375540" y="1249088"/>
                    </a:lnTo>
                    <a:lnTo>
                      <a:pt x="1269469" y="1143017"/>
                    </a:lnTo>
                    <a:lnTo>
                      <a:pt x="795448" y="1617038"/>
                    </a:lnTo>
                    <a:cubicBezTo>
                      <a:pt x="753387" y="1665084"/>
                      <a:pt x="709151" y="1702246"/>
                      <a:pt x="636611" y="1715459"/>
                    </a:cubicBezTo>
                    <a:cubicBezTo>
                      <a:pt x="565323" y="1728444"/>
                      <a:pt x="505408" y="1656717"/>
                      <a:pt x="505408" y="1584256"/>
                    </a:cubicBezTo>
                    <a:lnTo>
                      <a:pt x="505408" y="1212365"/>
                    </a:lnTo>
                    <a:lnTo>
                      <a:pt x="133517" y="1212365"/>
                    </a:lnTo>
                    <a:cubicBezTo>
                      <a:pt x="61055" y="1212365"/>
                      <a:pt x="2314" y="1153623"/>
                      <a:pt x="2314" y="1081162"/>
                    </a:cubicBezTo>
                    <a:cubicBezTo>
                      <a:pt x="-3495" y="1032477"/>
                      <a:pt x="-6519" y="1036199"/>
                      <a:pt x="98665" y="920256"/>
                    </a:cubicBezTo>
                    <a:lnTo>
                      <a:pt x="572686" y="446235"/>
                    </a:lnTo>
                    <a:lnTo>
                      <a:pt x="473014" y="346563"/>
                    </a:lnTo>
                    <a:cubicBezTo>
                      <a:pt x="463336" y="336885"/>
                      <a:pt x="454868" y="326455"/>
                      <a:pt x="447609" y="315462"/>
                    </a:cubicBezTo>
                    <a:lnTo>
                      <a:pt x="445386" y="311236"/>
                    </a:lnTo>
                    <a:lnTo>
                      <a:pt x="443629" y="309107"/>
                    </a:lnTo>
                    <a:cubicBezTo>
                      <a:pt x="422252" y="277464"/>
                      <a:pt x="409770" y="239319"/>
                      <a:pt x="409770" y="198258"/>
                    </a:cubicBezTo>
                    <a:cubicBezTo>
                      <a:pt x="409770" y="150355"/>
                      <a:pt x="426760" y="106419"/>
                      <a:pt x="455043" y="72148"/>
                    </a:cubicBezTo>
                    <a:close/>
                  </a:path>
                </a:pathLst>
              </a:custGeom>
              <a:solidFill>
                <a:schemeClr val="accent1"/>
              </a:solidFill>
              <a:ln w="25560">
                <a:solidFill>
                  <a:schemeClr val="bg1"/>
                </a:solidFill>
                <a:round/>
              </a:ln>
            </p:spPr>
            <p:style>
              <a:lnRef idx="2">
                <a:schemeClr val="accent1">
                  <a:shade val="50000"/>
                </a:schemeClr>
              </a:lnRef>
              <a:fillRef idx="1">
                <a:schemeClr val="accent1"/>
              </a:fillRef>
              <a:effectRef idx="0">
                <a:schemeClr val="accent1"/>
              </a:effectRef>
              <a:fontRef idx="minor"/>
            </p:style>
          </p:sp>
          <p:sp>
            <p:nvSpPr>
              <p:cNvPr id="830" name="CustomShape 16"/>
              <p:cNvSpPr/>
              <p:nvPr/>
            </p:nvSpPr>
            <p:spPr>
              <a:xfrm rot="2310000">
                <a:off x="5513040" y="2247840"/>
                <a:ext cx="1957320" cy="1900080"/>
              </a:xfrm>
              <a:custGeom>
                <a:avLst/>
                <a:gdLst/>
                <a:ahLst/>
                <a:rect l="l" t="t" r="r" b="b"/>
                <a:pathLst>
                  <a:path w="1723431" h="1716991">
                    <a:moveTo>
                      <a:pt x="455043" y="72148"/>
                    </a:moveTo>
                    <a:cubicBezTo>
                      <a:pt x="483325" y="37878"/>
                      <a:pt x="522901" y="13272"/>
                      <a:pt x="568072" y="4028"/>
                    </a:cubicBezTo>
                    <a:cubicBezTo>
                      <a:pt x="580978" y="1388"/>
                      <a:pt x="594341" y="1"/>
                      <a:pt x="608028" y="0"/>
                    </a:cubicBezTo>
                    <a:lnTo>
                      <a:pt x="1523502" y="1"/>
                    </a:lnTo>
                    <a:cubicBezTo>
                      <a:pt x="1619310" y="0"/>
                      <a:pt x="1699246" y="67960"/>
                      <a:pt x="1717732" y="158303"/>
                    </a:cubicBezTo>
                    <a:lnTo>
                      <a:pt x="1717859" y="159564"/>
                    </a:lnTo>
                    <a:lnTo>
                      <a:pt x="1719404" y="164538"/>
                    </a:lnTo>
                    <a:cubicBezTo>
                      <a:pt x="1722044" y="177444"/>
                      <a:pt x="1723431" y="190806"/>
                      <a:pt x="1723431" y="204494"/>
                    </a:cubicBezTo>
                    <a:lnTo>
                      <a:pt x="1723431" y="1119968"/>
                    </a:lnTo>
                    <a:cubicBezTo>
                      <a:pt x="1723431" y="1229462"/>
                      <a:pt x="1634668" y="1318226"/>
                      <a:pt x="1525173" y="1318226"/>
                    </a:cubicBezTo>
                    <a:cubicBezTo>
                      <a:pt x="1470426" y="1318226"/>
                      <a:pt x="1420861" y="1296035"/>
                      <a:pt x="1384983" y="1260157"/>
                    </a:cubicBezTo>
                    <a:lnTo>
                      <a:pt x="1376492" y="1249866"/>
                    </a:lnTo>
                    <a:lnTo>
                      <a:pt x="1375540" y="1249088"/>
                    </a:lnTo>
                    <a:lnTo>
                      <a:pt x="1269469" y="1143017"/>
                    </a:lnTo>
                    <a:lnTo>
                      <a:pt x="795448" y="1617038"/>
                    </a:lnTo>
                    <a:cubicBezTo>
                      <a:pt x="753387" y="1665084"/>
                      <a:pt x="709151" y="1702246"/>
                      <a:pt x="636611" y="1715459"/>
                    </a:cubicBezTo>
                    <a:cubicBezTo>
                      <a:pt x="565323" y="1728444"/>
                      <a:pt x="505408" y="1656717"/>
                      <a:pt x="505408" y="1584256"/>
                    </a:cubicBezTo>
                    <a:lnTo>
                      <a:pt x="505408" y="1212365"/>
                    </a:lnTo>
                    <a:lnTo>
                      <a:pt x="133517" y="1212365"/>
                    </a:lnTo>
                    <a:cubicBezTo>
                      <a:pt x="61055" y="1212365"/>
                      <a:pt x="2314" y="1153623"/>
                      <a:pt x="2314" y="1081162"/>
                    </a:cubicBezTo>
                    <a:cubicBezTo>
                      <a:pt x="-3495" y="1032477"/>
                      <a:pt x="-6519" y="1036199"/>
                      <a:pt x="98665" y="920256"/>
                    </a:cubicBezTo>
                    <a:lnTo>
                      <a:pt x="572686" y="446235"/>
                    </a:lnTo>
                    <a:lnTo>
                      <a:pt x="473014" y="346563"/>
                    </a:lnTo>
                    <a:cubicBezTo>
                      <a:pt x="463336" y="336885"/>
                      <a:pt x="454868" y="326455"/>
                      <a:pt x="447609" y="315462"/>
                    </a:cubicBezTo>
                    <a:lnTo>
                      <a:pt x="445386" y="311236"/>
                    </a:lnTo>
                    <a:lnTo>
                      <a:pt x="443629" y="309107"/>
                    </a:lnTo>
                    <a:cubicBezTo>
                      <a:pt x="422252" y="277464"/>
                      <a:pt x="409770" y="239319"/>
                      <a:pt x="409770" y="198258"/>
                    </a:cubicBezTo>
                    <a:cubicBezTo>
                      <a:pt x="409770" y="150355"/>
                      <a:pt x="426760" y="106419"/>
                      <a:pt x="455043" y="72148"/>
                    </a:cubicBezTo>
                    <a:close/>
                  </a:path>
                </a:pathLst>
              </a:custGeom>
              <a:solidFill>
                <a:schemeClr val="accent2"/>
              </a:solidFill>
              <a:ln w="25560">
                <a:solidFill>
                  <a:schemeClr val="bg1"/>
                </a:solidFill>
                <a:round/>
              </a:ln>
            </p:spPr>
            <p:style>
              <a:lnRef idx="2">
                <a:schemeClr val="accent1">
                  <a:shade val="50000"/>
                </a:schemeClr>
              </a:lnRef>
              <a:fillRef idx="1">
                <a:schemeClr val="accent1"/>
              </a:fillRef>
              <a:effectRef idx="0">
                <a:schemeClr val="accent1"/>
              </a:effectRef>
              <a:fontRef idx="minor"/>
            </p:style>
          </p:sp>
          <p:sp>
            <p:nvSpPr>
              <p:cNvPr id="831" name="CustomShape 17"/>
              <p:cNvSpPr/>
              <p:nvPr/>
            </p:nvSpPr>
            <p:spPr>
              <a:xfrm rot="2310000">
                <a:off x="3599640" y="2247840"/>
                <a:ext cx="1957320" cy="1900080"/>
              </a:xfrm>
              <a:custGeom>
                <a:avLst/>
                <a:gdLst/>
                <a:ahLst/>
                <a:rect l="l" t="t" r="r" b="b"/>
                <a:pathLst>
                  <a:path w="1723431" h="1716991">
                    <a:moveTo>
                      <a:pt x="455043" y="72148"/>
                    </a:moveTo>
                    <a:cubicBezTo>
                      <a:pt x="483325" y="37878"/>
                      <a:pt x="522901" y="13272"/>
                      <a:pt x="568072" y="4028"/>
                    </a:cubicBezTo>
                    <a:cubicBezTo>
                      <a:pt x="580978" y="1388"/>
                      <a:pt x="594341" y="1"/>
                      <a:pt x="608028" y="0"/>
                    </a:cubicBezTo>
                    <a:lnTo>
                      <a:pt x="1523502" y="1"/>
                    </a:lnTo>
                    <a:cubicBezTo>
                      <a:pt x="1619310" y="0"/>
                      <a:pt x="1699246" y="67960"/>
                      <a:pt x="1717732" y="158303"/>
                    </a:cubicBezTo>
                    <a:lnTo>
                      <a:pt x="1717859" y="159564"/>
                    </a:lnTo>
                    <a:lnTo>
                      <a:pt x="1719404" y="164538"/>
                    </a:lnTo>
                    <a:cubicBezTo>
                      <a:pt x="1722044" y="177444"/>
                      <a:pt x="1723431" y="190806"/>
                      <a:pt x="1723431" y="204494"/>
                    </a:cubicBezTo>
                    <a:lnTo>
                      <a:pt x="1723431" y="1119968"/>
                    </a:lnTo>
                    <a:cubicBezTo>
                      <a:pt x="1723431" y="1229462"/>
                      <a:pt x="1634668" y="1318226"/>
                      <a:pt x="1525173" y="1318226"/>
                    </a:cubicBezTo>
                    <a:cubicBezTo>
                      <a:pt x="1470426" y="1318226"/>
                      <a:pt x="1420861" y="1296035"/>
                      <a:pt x="1384983" y="1260157"/>
                    </a:cubicBezTo>
                    <a:lnTo>
                      <a:pt x="1376492" y="1249866"/>
                    </a:lnTo>
                    <a:lnTo>
                      <a:pt x="1375540" y="1249088"/>
                    </a:lnTo>
                    <a:lnTo>
                      <a:pt x="1269469" y="1143017"/>
                    </a:lnTo>
                    <a:lnTo>
                      <a:pt x="795448" y="1617038"/>
                    </a:lnTo>
                    <a:cubicBezTo>
                      <a:pt x="753387" y="1665084"/>
                      <a:pt x="709151" y="1702246"/>
                      <a:pt x="636611" y="1715459"/>
                    </a:cubicBezTo>
                    <a:cubicBezTo>
                      <a:pt x="565323" y="1728444"/>
                      <a:pt x="505408" y="1656717"/>
                      <a:pt x="505408" y="1584256"/>
                    </a:cubicBezTo>
                    <a:lnTo>
                      <a:pt x="505408" y="1212365"/>
                    </a:lnTo>
                    <a:lnTo>
                      <a:pt x="133517" y="1212365"/>
                    </a:lnTo>
                    <a:cubicBezTo>
                      <a:pt x="61055" y="1212365"/>
                      <a:pt x="2314" y="1153623"/>
                      <a:pt x="2314" y="1081162"/>
                    </a:cubicBezTo>
                    <a:cubicBezTo>
                      <a:pt x="-3495" y="1032477"/>
                      <a:pt x="-6519" y="1036199"/>
                      <a:pt x="98665" y="920256"/>
                    </a:cubicBezTo>
                    <a:lnTo>
                      <a:pt x="572686" y="446235"/>
                    </a:lnTo>
                    <a:lnTo>
                      <a:pt x="473014" y="346563"/>
                    </a:lnTo>
                    <a:cubicBezTo>
                      <a:pt x="463336" y="336885"/>
                      <a:pt x="454868" y="326455"/>
                      <a:pt x="447609" y="315462"/>
                    </a:cubicBezTo>
                    <a:lnTo>
                      <a:pt x="445386" y="311236"/>
                    </a:lnTo>
                    <a:lnTo>
                      <a:pt x="443629" y="309107"/>
                    </a:lnTo>
                    <a:cubicBezTo>
                      <a:pt x="422252" y="277464"/>
                      <a:pt x="409770" y="239319"/>
                      <a:pt x="409770" y="198258"/>
                    </a:cubicBezTo>
                    <a:cubicBezTo>
                      <a:pt x="409770" y="150355"/>
                      <a:pt x="426760" y="106419"/>
                      <a:pt x="455043" y="72148"/>
                    </a:cubicBezTo>
                    <a:close/>
                  </a:path>
                </a:pathLst>
              </a:custGeom>
              <a:solidFill>
                <a:schemeClr val="accent1"/>
              </a:solidFill>
              <a:ln w="25560">
                <a:solidFill>
                  <a:schemeClr val="bg1"/>
                </a:solidFill>
                <a:round/>
              </a:ln>
            </p:spPr>
            <p:style>
              <a:lnRef idx="2">
                <a:schemeClr val="accent1">
                  <a:shade val="50000"/>
                </a:schemeClr>
              </a:lnRef>
              <a:fillRef idx="1">
                <a:schemeClr val="accent1"/>
              </a:fillRef>
              <a:effectRef idx="0">
                <a:schemeClr val="accent1"/>
              </a:effectRef>
              <a:fontRef idx="minor"/>
            </p:style>
          </p:sp>
        </p:grpSp>
        <p:sp>
          <p:nvSpPr>
            <p:cNvPr id="832" name="CustomShape 18"/>
            <p:cNvSpPr/>
            <p:nvPr/>
          </p:nvSpPr>
          <p:spPr>
            <a:xfrm rot="21232200">
              <a:off x="3847320" y="2820600"/>
              <a:ext cx="1860840" cy="3337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fr-FR" sz="1600" spc="-1" strike="noStrike">
                  <a:solidFill>
                    <a:srgbClr val="ffffff"/>
                  </a:solidFill>
                  <a:latin typeface="Tw Cen MT"/>
                </a:rPr>
                <a:t>choix de la BDD</a:t>
              </a:r>
              <a:endParaRPr b="0" lang="fr-FR" sz="1600" spc="-1" strike="noStrike">
                <a:latin typeface="Arial"/>
              </a:endParaRPr>
            </a:p>
          </p:txBody>
        </p:sp>
        <p:sp>
          <p:nvSpPr>
            <p:cNvPr id="833" name="CustomShape 19"/>
            <p:cNvSpPr/>
            <p:nvPr/>
          </p:nvSpPr>
          <p:spPr>
            <a:xfrm rot="21232200">
              <a:off x="5810760" y="2597400"/>
              <a:ext cx="1401120" cy="3337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fr-FR" sz="1600" spc="-1" strike="noStrike">
                  <a:solidFill>
                    <a:srgbClr val="ffffff"/>
                  </a:solidFill>
                  <a:latin typeface="Tw Cen MT"/>
                </a:rPr>
                <a:t>   </a:t>
              </a:r>
              <a:r>
                <a:rPr b="1" lang="fr-FR" sz="1600" spc="-1" strike="noStrike">
                  <a:solidFill>
                    <a:srgbClr val="ffffff"/>
                  </a:solidFill>
                  <a:latin typeface="Tw Cen MT"/>
                </a:rPr>
                <a:t>Etiquetage</a:t>
              </a:r>
              <a:endParaRPr b="0" lang="fr-FR" sz="1600" spc="-1" strike="noStrike">
                <a:latin typeface="Arial"/>
              </a:endParaRPr>
            </a:p>
          </p:txBody>
        </p:sp>
        <p:sp>
          <p:nvSpPr>
            <p:cNvPr id="834" name="CustomShape 20"/>
            <p:cNvSpPr/>
            <p:nvPr/>
          </p:nvSpPr>
          <p:spPr>
            <a:xfrm rot="21232200">
              <a:off x="7606080" y="2843640"/>
              <a:ext cx="2023200" cy="3034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fr-FR" sz="1400" spc="-1" strike="noStrike">
                  <a:solidFill>
                    <a:srgbClr val="ffffff"/>
                  </a:solidFill>
                  <a:latin typeface="Tw Cen MT"/>
                </a:rPr>
                <a:t>Redimensionnement</a:t>
              </a:r>
              <a:endParaRPr b="0" lang="fr-FR" sz="1400" spc="-1" strike="noStrike">
                <a:latin typeface="Arial"/>
              </a:endParaRPr>
            </a:p>
          </p:txBody>
        </p:sp>
      </p:grpSp>
      <p:sp>
        <p:nvSpPr>
          <p:cNvPr id="835" name="TextShape 21"/>
          <p:cNvSpPr txBox="1"/>
          <p:nvPr/>
        </p:nvSpPr>
        <p:spPr>
          <a:xfrm>
            <a:off x="2120760" y="339480"/>
            <a:ext cx="9775800" cy="723960"/>
          </a:xfrm>
          <a:prstGeom prst="rect">
            <a:avLst/>
          </a:prstGeom>
          <a:noFill/>
          <a:ln>
            <a:noFill/>
          </a:ln>
        </p:spPr>
        <p:txBody>
          <a:bodyPr lIns="45720" rIns="45720" anchor="ctr">
            <a:normAutofit fontScale="93000"/>
          </a:bodyPr>
          <a:p>
            <a:pPr>
              <a:lnSpc>
                <a:spcPct val="90000"/>
              </a:lnSpc>
              <a:spcBef>
                <a:spcPts val="1199"/>
              </a:spcBef>
              <a:spcAft>
                <a:spcPts val="201"/>
              </a:spcAft>
            </a:pPr>
            <a:r>
              <a:rPr b="0" lang="en-US" sz="5400" spc="-1" strike="noStrike">
                <a:solidFill>
                  <a:srgbClr val="ffffff"/>
                </a:solidFill>
                <a:latin typeface="Tw Cen MT Condensed"/>
              </a:rPr>
              <a:t>Préparation de la BDD</a:t>
            </a:r>
            <a:endParaRPr b="0" lang="en-US" sz="5400" spc="-1" strike="noStrike">
              <a:solidFill>
                <a:srgbClr val="000000"/>
              </a:solidFill>
              <a:latin typeface="Tw Cen MT"/>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6" name="TextShape 1"/>
          <p:cNvSpPr txBox="1"/>
          <p:nvPr/>
        </p:nvSpPr>
        <p:spPr>
          <a:xfrm>
            <a:off x="0" y="1978200"/>
            <a:ext cx="12191760" cy="2670120"/>
          </a:xfrm>
          <a:prstGeom prst="rect">
            <a:avLst/>
          </a:prstGeom>
          <a:noFill/>
          <a:ln>
            <a:noFill/>
          </a:ln>
        </p:spPr>
        <p:txBody>
          <a:bodyPr lIns="45720" rIns="45720" anchor="ctr">
            <a:normAutofit/>
          </a:bodyPr>
          <a:p>
            <a:pPr algn="ctr">
              <a:lnSpc>
                <a:spcPct val="100000"/>
              </a:lnSpc>
              <a:spcBef>
                <a:spcPts val="1199"/>
              </a:spcBef>
              <a:spcAft>
                <a:spcPts val="201"/>
              </a:spcAft>
            </a:pPr>
            <a:r>
              <a:rPr b="0" lang="en-US" sz="5400" spc="-1" strike="noStrike">
                <a:solidFill>
                  <a:srgbClr val="404040"/>
                </a:solidFill>
                <a:latin typeface="Tw Cen MT Condensed"/>
              </a:rPr>
              <a:t>Training du modèle</a:t>
            </a:r>
            <a:endParaRPr b="0" lang="en-US" sz="5400" spc="-1" strike="noStrike">
              <a:solidFill>
                <a:srgbClr val="000000"/>
              </a:solidFill>
              <a:latin typeface="Tw Cen MT"/>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7" name="TextShape 1"/>
          <p:cNvSpPr txBox="1"/>
          <p:nvPr/>
        </p:nvSpPr>
        <p:spPr>
          <a:xfrm>
            <a:off x="2120760" y="339480"/>
            <a:ext cx="9775800" cy="723960"/>
          </a:xfrm>
          <a:prstGeom prst="rect">
            <a:avLst/>
          </a:prstGeom>
          <a:noFill/>
          <a:ln>
            <a:noFill/>
          </a:ln>
        </p:spPr>
        <p:txBody>
          <a:bodyPr lIns="45720" rIns="45720" anchor="ctr">
            <a:normAutofit fontScale="93000"/>
          </a:bodyPr>
          <a:p>
            <a:pPr>
              <a:lnSpc>
                <a:spcPct val="90000"/>
              </a:lnSpc>
              <a:spcBef>
                <a:spcPts val="1199"/>
              </a:spcBef>
              <a:spcAft>
                <a:spcPts val="201"/>
              </a:spcAft>
            </a:pPr>
            <a:r>
              <a:rPr b="0" lang="en-US" sz="5400" spc="-1" strike="noStrike">
                <a:solidFill>
                  <a:srgbClr val="ffffff"/>
                </a:solidFill>
                <a:latin typeface="Tw Cen MT Condensed"/>
              </a:rPr>
              <a:t>Choix du modèle</a:t>
            </a:r>
            <a:endParaRPr b="0" lang="en-US" sz="5400" spc="-1" strike="noStrike">
              <a:solidFill>
                <a:srgbClr val="000000"/>
              </a:solidFill>
              <a:latin typeface="Tw Cen MT"/>
            </a:endParaRPr>
          </a:p>
        </p:txBody>
      </p:sp>
      <p:grpSp>
        <p:nvGrpSpPr>
          <p:cNvPr id="838" name="Group 2"/>
          <p:cNvGrpSpPr/>
          <p:nvPr/>
        </p:nvGrpSpPr>
        <p:grpSpPr>
          <a:xfrm>
            <a:off x="3938040" y="2062080"/>
            <a:ext cx="4289400" cy="1262880"/>
            <a:chOff x="3938040" y="2062080"/>
            <a:chExt cx="4289400" cy="1262880"/>
          </a:xfrm>
        </p:grpSpPr>
        <p:sp>
          <p:nvSpPr>
            <p:cNvPr id="839" name="CustomShape 3"/>
            <p:cNvSpPr/>
            <p:nvPr/>
          </p:nvSpPr>
          <p:spPr>
            <a:xfrm>
              <a:off x="5200560" y="3133080"/>
              <a:ext cx="785160" cy="19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840" name="CustomShape 4"/>
            <p:cNvSpPr/>
            <p:nvPr/>
          </p:nvSpPr>
          <p:spPr>
            <a:xfrm>
              <a:off x="5200560" y="2231280"/>
              <a:ext cx="2746800" cy="192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841" name="CustomShape 5"/>
            <p:cNvSpPr/>
            <p:nvPr/>
          </p:nvSpPr>
          <p:spPr>
            <a:xfrm rot="5400000">
              <a:off x="7777440" y="2156760"/>
              <a:ext cx="544680" cy="354960"/>
            </a:xfrm>
            <a:prstGeom prst="triangle">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842" name="CustomShape 6"/>
            <p:cNvSpPr/>
            <p:nvPr/>
          </p:nvSpPr>
          <p:spPr>
            <a:xfrm rot="16200000">
              <a:off x="4022280" y="2147040"/>
              <a:ext cx="1093320" cy="1262160"/>
            </a:xfrm>
            <a:custGeom>
              <a:avLst/>
              <a:gdLst/>
              <a:ahLst/>
              <a:rect l="l" t="t" r="r" b="b"/>
              <a:pathLst>
                <a:path w="1011518" h="1167369">
                  <a:moveTo>
                    <a:pt x="1007742" y="484745"/>
                  </a:moveTo>
                  <a:cubicBezTo>
                    <a:pt x="1009001" y="712286"/>
                    <a:pt x="1010259" y="939828"/>
                    <a:pt x="1011518" y="1167369"/>
                  </a:cubicBezTo>
                  <a:lnTo>
                    <a:pt x="834370" y="1167369"/>
                  </a:lnTo>
                  <a:cubicBezTo>
                    <a:pt x="833374" y="942082"/>
                    <a:pt x="832377" y="716794"/>
                    <a:pt x="831381" y="491507"/>
                  </a:cubicBezTo>
                  <a:cubicBezTo>
                    <a:pt x="824543" y="313175"/>
                    <a:pt x="676210" y="173132"/>
                    <a:pt x="497779" y="176552"/>
                  </a:cubicBezTo>
                  <a:cubicBezTo>
                    <a:pt x="321564" y="179929"/>
                    <a:pt x="180042" y="322001"/>
                    <a:pt x="177148" y="497438"/>
                  </a:cubicBezTo>
                  <a:lnTo>
                    <a:pt x="177148" y="1167369"/>
                  </a:lnTo>
                  <a:lnTo>
                    <a:pt x="0" y="1167369"/>
                  </a:lnTo>
                  <a:lnTo>
                    <a:pt x="0" y="485411"/>
                  </a:lnTo>
                  <a:lnTo>
                    <a:pt x="1856" y="485411"/>
                  </a:lnTo>
                  <a:cubicBezTo>
                    <a:pt x="10052" y="219336"/>
                    <a:pt x="226090" y="5235"/>
                    <a:pt x="494398" y="94"/>
                  </a:cubicBezTo>
                  <a:cubicBezTo>
                    <a:pt x="768966" y="-5168"/>
                    <a:pt x="997220" y="210329"/>
                    <a:pt x="1007742" y="48474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p:style>
        </p:sp>
      </p:grpSp>
      <p:grpSp>
        <p:nvGrpSpPr>
          <p:cNvPr id="843" name="Group 7"/>
          <p:cNvGrpSpPr/>
          <p:nvPr/>
        </p:nvGrpSpPr>
        <p:grpSpPr>
          <a:xfrm>
            <a:off x="5630760" y="2962800"/>
            <a:ext cx="2075760" cy="1256760"/>
            <a:chOff x="5630760" y="2962800"/>
            <a:chExt cx="2075760" cy="1256760"/>
          </a:xfrm>
        </p:grpSpPr>
        <p:sp>
          <p:nvSpPr>
            <p:cNvPr id="844" name="CustomShape 8"/>
            <p:cNvSpPr/>
            <p:nvPr/>
          </p:nvSpPr>
          <p:spPr>
            <a:xfrm>
              <a:off x="5662080" y="4028040"/>
              <a:ext cx="784440" cy="19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845" name="CustomShape 9"/>
            <p:cNvSpPr/>
            <p:nvPr/>
          </p:nvSpPr>
          <p:spPr>
            <a:xfrm rot="16200000">
              <a:off x="5535720" y="3057480"/>
              <a:ext cx="544680" cy="354960"/>
            </a:xfrm>
            <a:prstGeom prst="triangle">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846" name="CustomShape 10"/>
            <p:cNvSpPr/>
            <p:nvPr/>
          </p:nvSpPr>
          <p:spPr>
            <a:xfrm>
              <a:off x="5979240" y="3126240"/>
              <a:ext cx="467280" cy="19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847" name="CustomShape 11"/>
            <p:cNvSpPr/>
            <p:nvPr/>
          </p:nvSpPr>
          <p:spPr>
            <a:xfrm rot="5400000">
              <a:off x="6528600" y="3040920"/>
              <a:ext cx="1093320" cy="1262160"/>
            </a:xfrm>
            <a:custGeom>
              <a:avLst/>
              <a:gdLst/>
              <a:ahLst/>
              <a:rect l="l" t="t" r="r" b="b"/>
              <a:pathLst>
                <a:path w="1011518" h="1167369">
                  <a:moveTo>
                    <a:pt x="1007742" y="484745"/>
                  </a:moveTo>
                  <a:cubicBezTo>
                    <a:pt x="1009001" y="712286"/>
                    <a:pt x="1010259" y="939828"/>
                    <a:pt x="1011518" y="1167369"/>
                  </a:cubicBezTo>
                  <a:lnTo>
                    <a:pt x="834370" y="1167369"/>
                  </a:lnTo>
                  <a:cubicBezTo>
                    <a:pt x="833374" y="942082"/>
                    <a:pt x="832377" y="716794"/>
                    <a:pt x="831381" y="491507"/>
                  </a:cubicBezTo>
                  <a:cubicBezTo>
                    <a:pt x="824543" y="313175"/>
                    <a:pt x="676210" y="173132"/>
                    <a:pt x="497779" y="176552"/>
                  </a:cubicBezTo>
                  <a:cubicBezTo>
                    <a:pt x="321564" y="179929"/>
                    <a:pt x="180042" y="322001"/>
                    <a:pt x="177148" y="497438"/>
                  </a:cubicBezTo>
                  <a:lnTo>
                    <a:pt x="177148" y="1167369"/>
                  </a:lnTo>
                  <a:lnTo>
                    <a:pt x="0" y="1167369"/>
                  </a:lnTo>
                  <a:lnTo>
                    <a:pt x="0" y="485411"/>
                  </a:lnTo>
                  <a:lnTo>
                    <a:pt x="1856" y="485411"/>
                  </a:lnTo>
                  <a:cubicBezTo>
                    <a:pt x="10052" y="219336"/>
                    <a:pt x="226090" y="5235"/>
                    <a:pt x="494398" y="94"/>
                  </a:cubicBezTo>
                  <a:cubicBezTo>
                    <a:pt x="768966" y="-5168"/>
                    <a:pt x="997220" y="210329"/>
                    <a:pt x="1007742" y="48474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p:style>
        </p:sp>
      </p:grpSp>
      <p:sp>
        <p:nvSpPr>
          <p:cNvPr id="848" name="CustomShape 12"/>
          <p:cNvSpPr/>
          <p:nvPr/>
        </p:nvSpPr>
        <p:spPr>
          <a:xfrm>
            <a:off x="7799040" y="5330880"/>
            <a:ext cx="2084040" cy="303840"/>
          </a:xfrm>
          <a:prstGeom prst="rect">
            <a:avLst/>
          </a:prstGeom>
          <a:noFill/>
          <a:ln>
            <a:noFill/>
          </a:ln>
        </p:spPr>
        <p:style>
          <a:lnRef idx="0"/>
          <a:fillRef idx="0"/>
          <a:effectRef idx="0"/>
          <a:fontRef idx="minor"/>
        </p:style>
        <p:txBody>
          <a:bodyPr lIns="90000" rIns="90000" tIns="45000" bIns="45000" anchor="ctr">
            <a:spAutoFit/>
          </a:bodyPr>
          <a:p>
            <a:pPr algn="ctr">
              <a:lnSpc>
                <a:spcPct val="100000"/>
              </a:lnSpc>
            </a:pPr>
            <a:r>
              <a:rPr b="1" lang="fr-FR" sz="1400" spc="-1" strike="noStrike">
                <a:solidFill>
                  <a:srgbClr val="404040"/>
                </a:solidFill>
                <a:latin typeface="Tw Cen MT"/>
              </a:rPr>
              <a:t>Notre modèle</a:t>
            </a:r>
            <a:endParaRPr b="0" lang="fr-FR" sz="1400" spc="-1" strike="noStrike">
              <a:latin typeface="Arial"/>
            </a:endParaRPr>
          </a:p>
        </p:txBody>
      </p:sp>
      <p:sp>
        <p:nvSpPr>
          <p:cNvPr id="849" name="CustomShape 13"/>
          <p:cNvSpPr/>
          <p:nvPr/>
        </p:nvSpPr>
        <p:spPr>
          <a:xfrm>
            <a:off x="8411760" y="2168280"/>
            <a:ext cx="2143440" cy="30384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1" lang="fr-FR" sz="1400" spc="-1" strike="noStrike">
                <a:solidFill>
                  <a:srgbClr val="404040"/>
                </a:solidFill>
                <a:latin typeface="Tw Cen MT"/>
              </a:rPr>
              <a:t>Training du modèle</a:t>
            </a:r>
            <a:endParaRPr b="0" lang="fr-FR" sz="1400" spc="-1" strike="noStrike">
              <a:latin typeface="Arial"/>
            </a:endParaRPr>
          </a:p>
        </p:txBody>
      </p:sp>
      <p:grpSp>
        <p:nvGrpSpPr>
          <p:cNvPr id="850" name="Group 14"/>
          <p:cNvGrpSpPr/>
          <p:nvPr/>
        </p:nvGrpSpPr>
        <p:grpSpPr>
          <a:xfrm>
            <a:off x="3938040" y="3855600"/>
            <a:ext cx="2091960" cy="1269000"/>
            <a:chOff x="3938040" y="3855600"/>
            <a:chExt cx="2091960" cy="1269000"/>
          </a:xfrm>
        </p:grpSpPr>
        <p:sp>
          <p:nvSpPr>
            <p:cNvPr id="851" name="CustomShape 15"/>
            <p:cNvSpPr/>
            <p:nvPr/>
          </p:nvSpPr>
          <p:spPr>
            <a:xfrm>
              <a:off x="5200560" y="4932720"/>
              <a:ext cx="785160" cy="19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852" name="CustomShape 16"/>
            <p:cNvSpPr/>
            <p:nvPr/>
          </p:nvSpPr>
          <p:spPr>
            <a:xfrm rot="16200000">
              <a:off x="4022280" y="3946680"/>
              <a:ext cx="1093320" cy="1262160"/>
            </a:xfrm>
            <a:custGeom>
              <a:avLst/>
              <a:gdLst/>
              <a:ahLst/>
              <a:rect l="l" t="t" r="r" b="b"/>
              <a:pathLst>
                <a:path w="1011518" h="1167369">
                  <a:moveTo>
                    <a:pt x="1007742" y="484745"/>
                  </a:moveTo>
                  <a:cubicBezTo>
                    <a:pt x="1009001" y="712286"/>
                    <a:pt x="1010259" y="939828"/>
                    <a:pt x="1011518" y="1167369"/>
                  </a:cubicBezTo>
                  <a:lnTo>
                    <a:pt x="834370" y="1167369"/>
                  </a:lnTo>
                  <a:cubicBezTo>
                    <a:pt x="833374" y="942082"/>
                    <a:pt x="832377" y="716794"/>
                    <a:pt x="831381" y="491507"/>
                  </a:cubicBezTo>
                  <a:cubicBezTo>
                    <a:pt x="824543" y="313175"/>
                    <a:pt x="676210" y="173132"/>
                    <a:pt x="497779" y="176552"/>
                  </a:cubicBezTo>
                  <a:cubicBezTo>
                    <a:pt x="321564" y="179929"/>
                    <a:pt x="180042" y="322001"/>
                    <a:pt x="177148" y="497438"/>
                  </a:cubicBezTo>
                  <a:lnTo>
                    <a:pt x="177148" y="1167369"/>
                  </a:lnTo>
                  <a:lnTo>
                    <a:pt x="0" y="1167369"/>
                  </a:lnTo>
                  <a:lnTo>
                    <a:pt x="0" y="485411"/>
                  </a:lnTo>
                  <a:lnTo>
                    <a:pt x="1856" y="485411"/>
                  </a:lnTo>
                  <a:cubicBezTo>
                    <a:pt x="10052" y="219336"/>
                    <a:pt x="226090" y="5235"/>
                    <a:pt x="494398" y="94"/>
                  </a:cubicBezTo>
                  <a:cubicBezTo>
                    <a:pt x="768966" y="-5168"/>
                    <a:pt x="997220" y="210329"/>
                    <a:pt x="1007742" y="48474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853" name="CustomShape 17"/>
            <p:cNvSpPr/>
            <p:nvPr/>
          </p:nvSpPr>
          <p:spPr>
            <a:xfrm rot="5400000">
              <a:off x="5580000" y="3950280"/>
              <a:ext cx="544680" cy="354960"/>
            </a:xfrm>
            <a:prstGeom prst="triangle">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854" name="CustomShape 18"/>
            <p:cNvSpPr/>
            <p:nvPr/>
          </p:nvSpPr>
          <p:spPr>
            <a:xfrm>
              <a:off x="5200560" y="4030920"/>
              <a:ext cx="558720" cy="19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grpSp>
        <p:nvGrpSpPr>
          <p:cNvPr id="855" name="Group 19"/>
          <p:cNvGrpSpPr/>
          <p:nvPr/>
        </p:nvGrpSpPr>
        <p:grpSpPr>
          <a:xfrm>
            <a:off x="0" y="4753800"/>
            <a:ext cx="7706520" cy="1269360"/>
            <a:chOff x="0" y="4753800"/>
            <a:chExt cx="7706520" cy="1269360"/>
          </a:xfrm>
        </p:grpSpPr>
        <p:sp>
          <p:nvSpPr>
            <p:cNvPr id="856" name="CustomShape 20"/>
            <p:cNvSpPr/>
            <p:nvPr/>
          </p:nvSpPr>
          <p:spPr>
            <a:xfrm rot="5400000">
              <a:off x="6528600" y="4845240"/>
              <a:ext cx="1093320" cy="1262160"/>
            </a:xfrm>
            <a:custGeom>
              <a:avLst/>
              <a:gdLst/>
              <a:ahLst/>
              <a:rect l="l" t="t" r="r" b="b"/>
              <a:pathLst>
                <a:path w="1011518" h="1167369">
                  <a:moveTo>
                    <a:pt x="1011518" y="485411"/>
                  </a:moveTo>
                  <a:lnTo>
                    <a:pt x="1011518" y="1167369"/>
                  </a:lnTo>
                  <a:lnTo>
                    <a:pt x="834370" y="1167369"/>
                  </a:lnTo>
                  <a:lnTo>
                    <a:pt x="834370" y="491393"/>
                  </a:lnTo>
                  <a:lnTo>
                    <a:pt x="831381" y="491507"/>
                  </a:lnTo>
                  <a:cubicBezTo>
                    <a:pt x="824543" y="313175"/>
                    <a:pt x="676210" y="173132"/>
                    <a:pt x="497779" y="176552"/>
                  </a:cubicBezTo>
                  <a:cubicBezTo>
                    <a:pt x="321564" y="179929"/>
                    <a:pt x="180042" y="322001"/>
                    <a:pt x="177148" y="497438"/>
                  </a:cubicBezTo>
                  <a:lnTo>
                    <a:pt x="177148" y="1167369"/>
                  </a:lnTo>
                  <a:lnTo>
                    <a:pt x="0" y="1167369"/>
                  </a:lnTo>
                  <a:lnTo>
                    <a:pt x="0" y="504057"/>
                  </a:lnTo>
                  <a:lnTo>
                    <a:pt x="0" y="485411"/>
                  </a:lnTo>
                  <a:lnTo>
                    <a:pt x="1856" y="485411"/>
                  </a:lnTo>
                  <a:cubicBezTo>
                    <a:pt x="10052" y="219336"/>
                    <a:pt x="226090" y="5235"/>
                    <a:pt x="494398" y="94"/>
                  </a:cubicBezTo>
                  <a:cubicBezTo>
                    <a:pt x="768966" y="-5168"/>
                    <a:pt x="997220" y="210329"/>
                    <a:pt x="1007742" y="484745"/>
                  </a:cubicBezTo>
                  <a:lnTo>
                    <a:pt x="990372" y="48541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857" name="CustomShape 21"/>
            <p:cNvSpPr/>
            <p:nvPr/>
          </p:nvSpPr>
          <p:spPr>
            <a:xfrm>
              <a:off x="0" y="5828400"/>
              <a:ext cx="6446520" cy="1915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858" name="CustomShape 22"/>
            <p:cNvSpPr/>
            <p:nvPr/>
          </p:nvSpPr>
          <p:spPr>
            <a:xfrm rot="16200000">
              <a:off x="5535720" y="4848480"/>
              <a:ext cx="544680" cy="354960"/>
            </a:xfrm>
            <a:prstGeom prst="triangle">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859" name="CustomShape 23"/>
            <p:cNvSpPr/>
            <p:nvPr/>
          </p:nvSpPr>
          <p:spPr>
            <a:xfrm>
              <a:off x="5986080" y="4926240"/>
              <a:ext cx="460440" cy="1915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grpSp>
      <p:sp>
        <p:nvSpPr>
          <p:cNvPr id="860" name="CustomShape 24"/>
          <p:cNvSpPr/>
          <p:nvPr/>
        </p:nvSpPr>
        <p:spPr>
          <a:xfrm>
            <a:off x="1852920" y="4417200"/>
            <a:ext cx="2084040" cy="303840"/>
          </a:xfrm>
          <a:prstGeom prst="rect">
            <a:avLst/>
          </a:prstGeom>
          <a:noFill/>
          <a:ln>
            <a:noFill/>
          </a:ln>
        </p:spPr>
        <p:style>
          <a:lnRef idx="0"/>
          <a:fillRef idx="0"/>
          <a:effectRef idx="0"/>
          <a:fontRef idx="minor"/>
        </p:style>
        <p:txBody>
          <a:bodyPr lIns="90000" rIns="90000" tIns="45000" bIns="45000" anchor="ctr">
            <a:spAutoFit/>
          </a:bodyPr>
          <a:p>
            <a:pPr algn="ctr">
              <a:lnSpc>
                <a:spcPct val="100000"/>
              </a:lnSpc>
            </a:pPr>
            <a:r>
              <a:rPr b="1" lang="fr-FR" sz="1400" spc="-1" strike="noStrike">
                <a:solidFill>
                  <a:srgbClr val="404040"/>
                </a:solidFill>
                <a:latin typeface="Tw Cen MT"/>
              </a:rPr>
              <a:t>VGG16</a:t>
            </a:r>
            <a:endParaRPr b="0" lang="fr-FR" sz="1400" spc="-1" strike="noStrike">
              <a:latin typeface="Arial"/>
            </a:endParaRPr>
          </a:p>
        </p:txBody>
      </p:sp>
      <p:sp>
        <p:nvSpPr>
          <p:cNvPr id="861" name="CustomShape 25"/>
          <p:cNvSpPr/>
          <p:nvPr/>
        </p:nvSpPr>
        <p:spPr>
          <a:xfrm>
            <a:off x="7799040" y="3427560"/>
            <a:ext cx="2084040" cy="303840"/>
          </a:xfrm>
          <a:prstGeom prst="rect">
            <a:avLst/>
          </a:prstGeom>
          <a:noFill/>
          <a:ln>
            <a:noFill/>
          </a:ln>
        </p:spPr>
        <p:style>
          <a:lnRef idx="0"/>
          <a:fillRef idx="0"/>
          <a:effectRef idx="0"/>
          <a:fontRef idx="minor"/>
        </p:style>
        <p:txBody>
          <a:bodyPr lIns="90000" rIns="90000" tIns="45000" bIns="45000" anchor="ctr">
            <a:spAutoFit/>
          </a:bodyPr>
          <a:p>
            <a:pPr algn="ctr">
              <a:lnSpc>
                <a:spcPct val="100000"/>
              </a:lnSpc>
            </a:pPr>
            <a:r>
              <a:rPr b="1" lang="fr-FR" sz="1400" spc="-1" strike="noStrike">
                <a:solidFill>
                  <a:srgbClr val="404040"/>
                </a:solidFill>
                <a:latin typeface="Tw Cen MT"/>
              </a:rPr>
              <a:t>MobileNet</a:t>
            </a:r>
            <a:endParaRPr b="0" lang="fr-FR" sz="1400" spc="-1" strike="noStrike">
              <a:latin typeface="Arial"/>
            </a:endParaRPr>
          </a:p>
        </p:txBody>
      </p:sp>
      <p:sp>
        <p:nvSpPr>
          <p:cNvPr id="862" name="CustomShape 26"/>
          <p:cNvSpPr/>
          <p:nvPr/>
        </p:nvSpPr>
        <p:spPr>
          <a:xfrm>
            <a:off x="1852920" y="2587320"/>
            <a:ext cx="2084040" cy="303840"/>
          </a:xfrm>
          <a:prstGeom prst="rect">
            <a:avLst/>
          </a:prstGeom>
          <a:noFill/>
          <a:ln>
            <a:noFill/>
          </a:ln>
        </p:spPr>
        <p:style>
          <a:lnRef idx="0"/>
          <a:fillRef idx="0"/>
          <a:effectRef idx="0"/>
          <a:fontRef idx="minor"/>
        </p:style>
        <p:txBody>
          <a:bodyPr lIns="90000" rIns="90000" tIns="45000" bIns="45000" anchor="ctr">
            <a:spAutoFit/>
          </a:bodyPr>
          <a:p>
            <a:pPr algn="ctr">
              <a:lnSpc>
                <a:spcPct val="100000"/>
              </a:lnSpc>
            </a:pPr>
            <a:r>
              <a:rPr b="1" lang="fr-FR" sz="1400" spc="-1" strike="noStrike">
                <a:solidFill>
                  <a:srgbClr val="404040"/>
                </a:solidFill>
                <a:latin typeface="Tw Cen MT"/>
              </a:rPr>
              <a:t>Darknet19-53</a:t>
            </a:r>
            <a:endParaRPr b="0" lang="fr-FR" sz="1400" spc="-1" strike="noStrike">
              <a:latin typeface="Arial"/>
            </a:endParaRPr>
          </a:p>
        </p:txBody>
      </p:sp>
      <p:grpSp>
        <p:nvGrpSpPr>
          <p:cNvPr id="863" name="Group 27"/>
          <p:cNvGrpSpPr/>
          <p:nvPr/>
        </p:nvGrpSpPr>
        <p:grpSpPr>
          <a:xfrm>
            <a:off x="4199040" y="2449440"/>
            <a:ext cx="1560240" cy="632160"/>
            <a:chOff x="4199040" y="2449440"/>
            <a:chExt cx="1560240" cy="632160"/>
          </a:xfrm>
        </p:grpSpPr>
        <p:sp>
          <p:nvSpPr>
            <p:cNvPr id="864" name="CustomShape 28"/>
            <p:cNvSpPr/>
            <p:nvPr/>
          </p:nvSpPr>
          <p:spPr>
            <a:xfrm>
              <a:off x="4425480" y="2452680"/>
              <a:ext cx="1333800" cy="628920"/>
            </a:xfrm>
            <a:prstGeom prst="roundRect">
              <a:avLst>
                <a:gd name="adj" fmla="val 16667"/>
              </a:avLst>
            </a:prstGeom>
            <a:noFill/>
            <a:ln w="25560">
              <a:solidFill>
                <a:schemeClr val="accent1"/>
              </a:solidFill>
              <a:round/>
            </a:ln>
          </p:spPr>
          <p:style>
            <a:lnRef idx="2">
              <a:schemeClr val="accent1">
                <a:shade val="50000"/>
              </a:schemeClr>
            </a:lnRef>
            <a:fillRef idx="1">
              <a:schemeClr val="accent1"/>
            </a:fillRef>
            <a:effectRef idx="0">
              <a:schemeClr val="accent1"/>
            </a:effectRef>
            <a:fontRef idx="minor"/>
          </p:style>
          <p:txBody>
            <a:bodyPr anchor="ctr">
              <a:noAutofit/>
            </a:bodyPr>
            <a:p>
              <a:pPr algn="ctr">
                <a:lnSpc>
                  <a:spcPct val="100000"/>
                </a:lnSpc>
              </a:pPr>
              <a:r>
                <a:rPr b="1" lang="fr-FR" sz="1200" spc="-1" strike="noStrike">
                  <a:solidFill>
                    <a:srgbClr val="335b74"/>
                  </a:solidFill>
                  <a:latin typeface="Tw Cen MT"/>
                </a:rPr>
                <a:t>   </a:t>
              </a:r>
              <a:r>
                <a:rPr b="1" lang="fr-FR" sz="1200" spc="-1" strike="noStrike">
                  <a:solidFill>
                    <a:srgbClr val="335b74"/>
                  </a:solidFill>
                  <a:latin typeface="Tw Cen MT"/>
                </a:rPr>
                <a:t>90% Acc</a:t>
              </a:r>
              <a:endParaRPr b="0" lang="fr-FR" sz="1200" spc="-1" strike="noStrike">
                <a:latin typeface="Arial"/>
              </a:endParaRPr>
            </a:p>
            <a:p>
              <a:pPr algn="ctr">
                <a:lnSpc>
                  <a:spcPct val="100000"/>
                </a:lnSpc>
              </a:pPr>
              <a:r>
                <a:rPr b="1" lang="fr-FR" sz="1200" spc="-1" strike="noStrike">
                  <a:solidFill>
                    <a:srgbClr val="335b74"/>
                  </a:solidFill>
                  <a:latin typeface="Tw Cen MT"/>
                </a:rPr>
                <a:t>   </a:t>
              </a:r>
              <a:r>
                <a:rPr b="1" lang="fr-FR" sz="1200" spc="-1" strike="noStrike">
                  <a:solidFill>
                    <a:srgbClr val="335b74"/>
                  </a:solidFill>
                  <a:latin typeface="Tw Cen MT"/>
                </a:rPr>
                <a:t>30 fps</a:t>
              </a:r>
              <a:endParaRPr b="0" lang="fr-FR" sz="1200" spc="-1" strike="noStrike">
                <a:latin typeface="Arial"/>
              </a:endParaRPr>
            </a:p>
          </p:txBody>
        </p:sp>
        <p:sp>
          <p:nvSpPr>
            <p:cNvPr id="865" name="CustomShape 29"/>
            <p:cNvSpPr/>
            <p:nvPr/>
          </p:nvSpPr>
          <p:spPr>
            <a:xfrm>
              <a:off x="4199040" y="2449440"/>
              <a:ext cx="608400" cy="620640"/>
            </a:xfrm>
            <a:prstGeom prst="ellipse">
              <a:avLst/>
            </a:prstGeom>
            <a:solidFill>
              <a:schemeClr val="bg1"/>
            </a:solidFill>
            <a:ln w="19080">
              <a:solidFill>
                <a:schemeClr val="accent1"/>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r>
                <a:rPr b="0" lang="fr-FR" sz="1200" spc="-1" strike="noStrike">
                  <a:solidFill>
                    <a:srgbClr val="1cade4"/>
                  </a:solidFill>
                  <a:latin typeface="Tw Cen MT"/>
                </a:rPr>
                <a:t>DN</a:t>
              </a:r>
              <a:endParaRPr b="0" lang="fr-FR" sz="1200" spc="-1" strike="noStrike">
                <a:latin typeface="Arial"/>
              </a:endParaRPr>
            </a:p>
          </p:txBody>
        </p:sp>
      </p:grpSp>
      <p:grpSp>
        <p:nvGrpSpPr>
          <p:cNvPr id="866" name="Group 30"/>
          <p:cNvGrpSpPr/>
          <p:nvPr/>
        </p:nvGrpSpPr>
        <p:grpSpPr>
          <a:xfrm>
            <a:off x="6005160" y="3357000"/>
            <a:ext cx="1470600" cy="627480"/>
            <a:chOff x="6005160" y="3357000"/>
            <a:chExt cx="1470600" cy="627480"/>
          </a:xfrm>
        </p:grpSpPr>
        <p:sp>
          <p:nvSpPr>
            <p:cNvPr id="867" name="CustomShape 31"/>
            <p:cNvSpPr/>
            <p:nvPr/>
          </p:nvSpPr>
          <p:spPr>
            <a:xfrm>
              <a:off x="6005160" y="3362040"/>
              <a:ext cx="1267200" cy="622440"/>
            </a:xfrm>
            <a:prstGeom prst="roundRect">
              <a:avLst>
                <a:gd name="adj" fmla="val 16667"/>
              </a:avLst>
            </a:prstGeom>
            <a:noFill/>
            <a:ln w="25560">
              <a:solidFill>
                <a:schemeClr val="accent1"/>
              </a:solidFill>
              <a:round/>
            </a:ln>
          </p:spPr>
          <p:style>
            <a:lnRef idx="2">
              <a:schemeClr val="accent1">
                <a:shade val="50000"/>
              </a:schemeClr>
            </a:lnRef>
            <a:fillRef idx="1">
              <a:schemeClr val="accent1"/>
            </a:fillRef>
            <a:effectRef idx="0">
              <a:schemeClr val="accent1"/>
            </a:effectRef>
            <a:fontRef idx="minor"/>
          </p:style>
          <p:txBody>
            <a:bodyPr anchor="ctr">
              <a:noAutofit/>
            </a:bodyPr>
            <a:p>
              <a:pPr>
                <a:lnSpc>
                  <a:spcPct val="100000"/>
                </a:lnSpc>
              </a:pPr>
              <a:endParaRPr b="0" lang="fr-FR" sz="1800" spc="-1" strike="noStrike">
                <a:latin typeface="Arial"/>
              </a:endParaRPr>
            </a:p>
            <a:p>
              <a:pPr>
                <a:lnSpc>
                  <a:spcPct val="100000"/>
                </a:lnSpc>
              </a:pPr>
              <a:r>
                <a:rPr b="1" lang="fr-FR" sz="1200" spc="-1" strike="noStrike">
                  <a:solidFill>
                    <a:srgbClr val="335b74"/>
                  </a:solidFill>
                  <a:latin typeface="Tw Cen MT"/>
                </a:rPr>
                <a:t>71% Acc</a:t>
              </a:r>
              <a:endParaRPr b="0" lang="fr-FR" sz="1200" spc="-1" strike="noStrike">
                <a:latin typeface="Arial"/>
              </a:endParaRPr>
            </a:p>
            <a:p>
              <a:pPr>
                <a:lnSpc>
                  <a:spcPct val="100000"/>
                </a:lnSpc>
              </a:pPr>
              <a:r>
                <a:rPr b="1" lang="fr-FR" sz="1200" spc="-1" strike="noStrike">
                  <a:solidFill>
                    <a:srgbClr val="335b74"/>
                  </a:solidFill>
                  <a:latin typeface="Tw Cen MT"/>
                </a:rPr>
                <a:t>  </a:t>
              </a:r>
              <a:r>
                <a:rPr b="1" lang="fr-FR" sz="1200" spc="-1" strike="noStrike">
                  <a:solidFill>
                    <a:srgbClr val="335b74"/>
                  </a:solidFill>
                  <a:latin typeface="Tw Cen MT"/>
                </a:rPr>
                <a:t>20 fps</a:t>
              </a:r>
              <a:endParaRPr b="0" lang="fr-FR" sz="1200" spc="-1" strike="noStrike">
                <a:latin typeface="Arial"/>
              </a:endParaRPr>
            </a:p>
            <a:p>
              <a:pPr algn="ctr">
                <a:lnSpc>
                  <a:spcPct val="100000"/>
                </a:lnSpc>
              </a:pPr>
              <a:endParaRPr b="0" lang="fr-FR" sz="1200" spc="-1" strike="noStrike">
                <a:latin typeface="Arial"/>
              </a:endParaRPr>
            </a:p>
          </p:txBody>
        </p:sp>
        <p:sp>
          <p:nvSpPr>
            <p:cNvPr id="868" name="CustomShape 32"/>
            <p:cNvSpPr/>
            <p:nvPr/>
          </p:nvSpPr>
          <p:spPr>
            <a:xfrm>
              <a:off x="6867360" y="3357000"/>
              <a:ext cx="608400" cy="620640"/>
            </a:xfrm>
            <a:prstGeom prst="ellipse">
              <a:avLst/>
            </a:prstGeom>
            <a:solidFill>
              <a:schemeClr val="bg1"/>
            </a:solidFill>
            <a:ln w="19080">
              <a:solidFill>
                <a:schemeClr val="accent1"/>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r>
                <a:rPr b="0" lang="fr-FR" sz="1200" spc="-1" strike="noStrike">
                  <a:solidFill>
                    <a:srgbClr val="1cade4"/>
                  </a:solidFill>
                  <a:latin typeface="Tw Cen MT"/>
                </a:rPr>
                <a:t>MN</a:t>
              </a:r>
              <a:endParaRPr b="0" lang="fr-FR" sz="1200" spc="-1" strike="noStrike">
                <a:latin typeface="Arial"/>
              </a:endParaRPr>
            </a:p>
          </p:txBody>
        </p:sp>
      </p:grpSp>
      <p:grpSp>
        <p:nvGrpSpPr>
          <p:cNvPr id="869" name="Group 33"/>
          <p:cNvGrpSpPr/>
          <p:nvPr/>
        </p:nvGrpSpPr>
        <p:grpSpPr>
          <a:xfrm>
            <a:off x="4172400" y="4256280"/>
            <a:ext cx="1477080" cy="628920"/>
            <a:chOff x="4172400" y="4256280"/>
            <a:chExt cx="1477080" cy="628920"/>
          </a:xfrm>
        </p:grpSpPr>
        <p:sp>
          <p:nvSpPr>
            <p:cNvPr id="870" name="CustomShape 34"/>
            <p:cNvSpPr/>
            <p:nvPr/>
          </p:nvSpPr>
          <p:spPr>
            <a:xfrm>
              <a:off x="4398840" y="4256280"/>
              <a:ext cx="1250640" cy="628920"/>
            </a:xfrm>
            <a:prstGeom prst="roundRect">
              <a:avLst>
                <a:gd name="adj" fmla="val 16667"/>
              </a:avLst>
            </a:prstGeom>
            <a:noFill/>
            <a:ln w="25560">
              <a:solidFill>
                <a:schemeClr val="accent1"/>
              </a:solidFill>
              <a:round/>
            </a:ln>
          </p:spPr>
          <p:style>
            <a:lnRef idx="2">
              <a:schemeClr val="accent1">
                <a:shade val="50000"/>
              </a:schemeClr>
            </a:lnRef>
            <a:fillRef idx="1">
              <a:schemeClr val="accent1"/>
            </a:fillRef>
            <a:effectRef idx="0">
              <a:schemeClr val="accent1"/>
            </a:effectRef>
            <a:fontRef idx="minor"/>
          </p:style>
          <p:txBody>
            <a:bodyPr anchor="ctr">
              <a:noAutofit/>
            </a:bodyPr>
            <a:p>
              <a:pPr algn="ctr">
                <a:lnSpc>
                  <a:spcPct val="100000"/>
                </a:lnSpc>
              </a:pPr>
              <a:r>
                <a:rPr b="1" lang="fr-FR" sz="1000" spc="-1" strike="noStrike">
                  <a:solidFill>
                    <a:srgbClr val="335b74"/>
                  </a:solidFill>
                  <a:latin typeface="Tw Cen MT"/>
                </a:rPr>
                <a:t>     </a:t>
              </a:r>
              <a:r>
                <a:rPr b="1" lang="fr-FR" sz="1000" spc="-1" strike="noStrike">
                  <a:solidFill>
                    <a:srgbClr val="335b74"/>
                  </a:solidFill>
                  <a:latin typeface="Tw Cen MT"/>
                </a:rPr>
                <a:t>95</a:t>
              </a:r>
              <a:r>
                <a:rPr b="1" lang="fr-FR" sz="1200" spc="-1" strike="noStrike">
                  <a:solidFill>
                    <a:srgbClr val="335b74"/>
                  </a:solidFill>
                  <a:latin typeface="Tw Cen MT"/>
                </a:rPr>
                <a:t>% Acc</a:t>
              </a:r>
              <a:endParaRPr b="0" lang="fr-FR" sz="1200" spc="-1" strike="noStrike">
                <a:latin typeface="Arial"/>
              </a:endParaRPr>
            </a:p>
            <a:p>
              <a:pPr algn="ctr">
                <a:lnSpc>
                  <a:spcPct val="100000"/>
                </a:lnSpc>
              </a:pPr>
              <a:r>
                <a:rPr b="1" lang="fr-FR" sz="1200" spc="-1" strike="noStrike">
                  <a:solidFill>
                    <a:srgbClr val="335b74"/>
                  </a:solidFill>
                  <a:latin typeface="Tw Cen MT"/>
                </a:rPr>
                <a:t>   </a:t>
              </a:r>
              <a:r>
                <a:rPr b="1" lang="fr-FR" sz="1200" spc="-1" strike="noStrike">
                  <a:solidFill>
                    <a:srgbClr val="335b74"/>
                  </a:solidFill>
                  <a:latin typeface="Tw Cen MT"/>
                </a:rPr>
                <a:t>10 fps</a:t>
              </a:r>
              <a:endParaRPr b="0" lang="fr-FR" sz="1200" spc="-1" strike="noStrike">
                <a:latin typeface="Arial"/>
              </a:endParaRPr>
            </a:p>
            <a:p>
              <a:pPr algn="ctr">
                <a:lnSpc>
                  <a:spcPct val="100000"/>
                </a:lnSpc>
              </a:pPr>
              <a:endParaRPr b="0" lang="fr-FR" sz="1200" spc="-1" strike="noStrike">
                <a:latin typeface="Arial"/>
              </a:endParaRPr>
            </a:p>
          </p:txBody>
        </p:sp>
        <p:sp>
          <p:nvSpPr>
            <p:cNvPr id="871" name="CustomShape 35"/>
            <p:cNvSpPr/>
            <p:nvPr/>
          </p:nvSpPr>
          <p:spPr>
            <a:xfrm>
              <a:off x="4172400" y="4262760"/>
              <a:ext cx="608400" cy="620640"/>
            </a:xfrm>
            <a:prstGeom prst="ellipse">
              <a:avLst/>
            </a:prstGeom>
            <a:solidFill>
              <a:schemeClr val="bg1"/>
            </a:solidFill>
            <a:ln w="19080">
              <a:solidFill>
                <a:schemeClr val="accent1"/>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r>
                <a:rPr b="0" lang="fr-FR" sz="800" spc="-1" strike="noStrike">
                  <a:solidFill>
                    <a:srgbClr val="1cade4"/>
                  </a:solidFill>
                  <a:latin typeface="Tw Cen MT"/>
                </a:rPr>
                <a:t>VGG</a:t>
              </a:r>
              <a:endParaRPr b="0" lang="fr-FR" sz="800" spc="-1" strike="noStrike">
                <a:latin typeface="Arial"/>
              </a:endParaRPr>
            </a:p>
          </p:txBody>
        </p:sp>
      </p:grpSp>
      <p:grpSp>
        <p:nvGrpSpPr>
          <p:cNvPr id="872" name="Group 36"/>
          <p:cNvGrpSpPr/>
          <p:nvPr/>
        </p:nvGrpSpPr>
        <p:grpSpPr>
          <a:xfrm>
            <a:off x="6010560" y="5162760"/>
            <a:ext cx="1470600" cy="627120"/>
            <a:chOff x="6010560" y="5162760"/>
            <a:chExt cx="1470600" cy="627120"/>
          </a:xfrm>
        </p:grpSpPr>
        <p:sp>
          <p:nvSpPr>
            <p:cNvPr id="873" name="CustomShape 37"/>
            <p:cNvSpPr/>
            <p:nvPr/>
          </p:nvSpPr>
          <p:spPr>
            <a:xfrm>
              <a:off x="6010560" y="5167440"/>
              <a:ext cx="1267200" cy="622440"/>
            </a:xfrm>
            <a:prstGeom prst="roundRect">
              <a:avLst>
                <a:gd name="adj" fmla="val 16667"/>
              </a:avLst>
            </a:prstGeom>
            <a:noFill/>
            <a:ln w="25560">
              <a:solidFill>
                <a:schemeClr val="accent4">
                  <a:lumMod val="60000"/>
                  <a:lumOff val="40000"/>
                </a:schemeClr>
              </a:solidFill>
              <a:round/>
            </a:ln>
          </p:spPr>
          <p:style>
            <a:lnRef idx="2">
              <a:schemeClr val="accent1">
                <a:shade val="50000"/>
              </a:schemeClr>
            </a:lnRef>
            <a:fillRef idx="1">
              <a:schemeClr val="accent1"/>
            </a:fillRef>
            <a:effectRef idx="0">
              <a:schemeClr val="accent1"/>
            </a:effectRef>
            <a:fontRef idx="minor"/>
          </p:style>
          <p:txBody>
            <a:bodyPr anchor="ctr">
              <a:noAutofit/>
            </a:bodyPr>
            <a:p>
              <a:pPr>
                <a:lnSpc>
                  <a:spcPct val="100000"/>
                </a:lnSpc>
              </a:pPr>
              <a:r>
                <a:rPr b="1" lang="fr-FR" sz="1200" spc="-1" strike="noStrike">
                  <a:solidFill>
                    <a:srgbClr val="335b74"/>
                  </a:solidFill>
                  <a:latin typeface="Tw Cen MT"/>
                </a:rPr>
                <a:t>30% Acc</a:t>
              </a:r>
              <a:endParaRPr b="0" lang="fr-FR" sz="1200" spc="-1" strike="noStrike">
                <a:latin typeface="Arial"/>
              </a:endParaRPr>
            </a:p>
            <a:p>
              <a:pPr>
                <a:lnSpc>
                  <a:spcPct val="100000"/>
                </a:lnSpc>
              </a:pPr>
              <a:r>
                <a:rPr b="1" lang="fr-FR" sz="1200" spc="-1" strike="noStrike">
                  <a:solidFill>
                    <a:srgbClr val="335b74"/>
                  </a:solidFill>
                  <a:latin typeface="Tw Cen MT"/>
                </a:rPr>
                <a:t>  </a:t>
              </a:r>
              <a:r>
                <a:rPr b="1" lang="fr-FR" sz="1200" spc="-1" strike="noStrike">
                  <a:solidFill>
                    <a:srgbClr val="335b74"/>
                  </a:solidFill>
                  <a:latin typeface="Tw Cen MT"/>
                </a:rPr>
                <a:t>? fps</a:t>
              </a:r>
              <a:endParaRPr b="0" lang="fr-FR" sz="1200" spc="-1" strike="noStrike">
                <a:latin typeface="Arial"/>
              </a:endParaRPr>
            </a:p>
          </p:txBody>
        </p:sp>
        <p:sp>
          <p:nvSpPr>
            <p:cNvPr id="874" name="CustomShape 38"/>
            <p:cNvSpPr/>
            <p:nvPr/>
          </p:nvSpPr>
          <p:spPr>
            <a:xfrm>
              <a:off x="6872760" y="5162760"/>
              <a:ext cx="608400" cy="620640"/>
            </a:xfrm>
            <a:prstGeom prst="ellipse">
              <a:avLst/>
            </a:prstGeom>
            <a:solidFill>
              <a:schemeClr val="bg1"/>
            </a:solidFill>
            <a:ln w="19080">
              <a:solidFill>
                <a:schemeClr val="accent4">
                  <a:lumMod val="60000"/>
                  <a:lumOff val="40000"/>
                </a:schemeClr>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100000"/>
                </a:lnSpc>
              </a:pPr>
              <a:r>
                <a:rPr b="0" lang="fr-FR" sz="1200" spc="-1" strike="noStrike">
                  <a:solidFill>
                    <a:srgbClr val="8dd6c1"/>
                  </a:solidFill>
                  <a:latin typeface="Tw Cen MT"/>
                </a:rPr>
                <a:t>NM</a:t>
              </a:r>
              <a:endParaRPr b="0" lang="fr-FR" sz="1200" spc="-1" strike="noStrike">
                <a:latin typeface="Arial"/>
              </a:endParaRPr>
            </a:p>
          </p:txBody>
        </p:sp>
      </p:gr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5" name="TextShape 1"/>
          <p:cNvSpPr txBox="1"/>
          <p:nvPr/>
        </p:nvSpPr>
        <p:spPr>
          <a:xfrm>
            <a:off x="2120760" y="339480"/>
            <a:ext cx="9775800" cy="723960"/>
          </a:xfrm>
          <a:prstGeom prst="rect">
            <a:avLst/>
          </a:prstGeom>
          <a:noFill/>
          <a:ln>
            <a:noFill/>
          </a:ln>
        </p:spPr>
        <p:txBody>
          <a:bodyPr lIns="45720" rIns="45720" anchor="ctr">
            <a:normAutofit fontScale="93000"/>
          </a:bodyPr>
          <a:p>
            <a:pPr>
              <a:lnSpc>
                <a:spcPct val="90000"/>
              </a:lnSpc>
              <a:spcBef>
                <a:spcPts val="1199"/>
              </a:spcBef>
              <a:spcAft>
                <a:spcPts val="201"/>
              </a:spcAft>
            </a:pPr>
            <a:r>
              <a:rPr b="0" lang="en-US" sz="5400" spc="-1" strike="noStrike">
                <a:solidFill>
                  <a:srgbClr val="ffffff"/>
                </a:solidFill>
                <a:latin typeface="Tw Cen MT Condensed"/>
              </a:rPr>
              <a:t>Architecture Darknet19-53</a:t>
            </a:r>
            <a:endParaRPr b="0" lang="en-US" sz="5400" spc="-1" strike="noStrike">
              <a:solidFill>
                <a:srgbClr val="000000"/>
              </a:solidFill>
              <a:latin typeface="Tw Cen MT"/>
            </a:endParaRPr>
          </a:p>
        </p:txBody>
      </p:sp>
      <p:pic>
        <p:nvPicPr>
          <p:cNvPr id="876" name="Picture 2" descr=""/>
          <p:cNvPicPr/>
          <p:nvPr/>
        </p:nvPicPr>
        <p:blipFill>
          <a:blip r:embed="rId1"/>
          <a:stretch/>
        </p:blipFill>
        <p:spPr>
          <a:xfrm>
            <a:off x="8325720" y="1512720"/>
            <a:ext cx="3272400" cy="4759200"/>
          </a:xfrm>
          <a:prstGeom prst="rect">
            <a:avLst/>
          </a:prstGeom>
          <a:ln>
            <a:noFill/>
          </a:ln>
        </p:spPr>
      </p:pic>
      <p:pic>
        <p:nvPicPr>
          <p:cNvPr id="877" name="Image 6" descr=""/>
          <p:cNvPicPr/>
          <p:nvPr/>
        </p:nvPicPr>
        <p:blipFill>
          <a:blip r:embed="rId2"/>
          <a:stretch/>
        </p:blipFill>
        <p:spPr>
          <a:xfrm>
            <a:off x="2302200" y="2635560"/>
            <a:ext cx="5335560" cy="2656800"/>
          </a:xfrm>
          <a:prstGeom prst="rect">
            <a:avLst/>
          </a:prstGeom>
          <a:ln>
            <a:noFill/>
          </a:ln>
        </p:spPr>
      </p:pic>
      <p:grpSp>
        <p:nvGrpSpPr>
          <p:cNvPr id="878" name="Group 2"/>
          <p:cNvGrpSpPr/>
          <p:nvPr/>
        </p:nvGrpSpPr>
        <p:grpSpPr>
          <a:xfrm>
            <a:off x="2291400" y="1947240"/>
            <a:ext cx="5884200" cy="3345120"/>
            <a:chOff x="2291400" y="1947240"/>
            <a:chExt cx="5884200" cy="3345120"/>
          </a:xfrm>
        </p:grpSpPr>
        <p:sp>
          <p:nvSpPr>
            <p:cNvPr id="879" name="CustomShape 3"/>
            <p:cNvSpPr/>
            <p:nvPr/>
          </p:nvSpPr>
          <p:spPr>
            <a:xfrm>
              <a:off x="2291400" y="1947240"/>
              <a:ext cx="5884200" cy="3345120"/>
            </a:xfrm>
            <a:prstGeom prst="rect">
              <a:avLst/>
            </a:prstGeom>
            <a:noFill/>
            <a:ln>
              <a:solidFill>
                <a:schemeClr val="tx1"/>
              </a:solidFill>
              <a:round/>
            </a:ln>
          </p:spPr>
          <p:style>
            <a:lnRef idx="2">
              <a:schemeClr val="accent1">
                <a:shade val="50000"/>
              </a:schemeClr>
            </a:lnRef>
            <a:fillRef idx="1">
              <a:schemeClr val="accent1"/>
            </a:fillRef>
            <a:effectRef idx="0">
              <a:schemeClr val="accent1"/>
            </a:effectRef>
            <a:fontRef idx="minor"/>
          </p:style>
        </p:sp>
        <p:pic>
          <p:nvPicPr>
            <p:cNvPr id="880" name="Image 7" descr=""/>
            <p:cNvPicPr/>
            <p:nvPr/>
          </p:nvPicPr>
          <p:blipFill>
            <a:blip r:embed="rId3"/>
            <a:stretch/>
          </p:blipFill>
          <p:spPr>
            <a:xfrm>
              <a:off x="2314080" y="1973160"/>
              <a:ext cx="5624280" cy="3319200"/>
            </a:xfrm>
            <a:prstGeom prst="rect">
              <a:avLst/>
            </a:prstGeom>
            <a:ln>
              <a:noFill/>
            </a:ln>
          </p:spPr>
        </p:pic>
      </p:gr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1" name="TextShape 1"/>
          <p:cNvSpPr txBox="1"/>
          <p:nvPr/>
        </p:nvSpPr>
        <p:spPr>
          <a:xfrm>
            <a:off x="2120760" y="339480"/>
            <a:ext cx="9775800" cy="723960"/>
          </a:xfrm>
          <a:prstGeom prst="rect">
            <a:avLst/>
          </a:prstGeom>
          <a:noFill/>
          <a:ln>
            <a:noFill/>
          </a:ln>
        </p:spPr>
        <p:txBody>
          <a:bodyPr lIns="45720" rIns="45720" anchor="ctr">
            <a:normAutofit fontScale="93000"/>
          </a:bodyPr>
          <a:p>
            <a:pPr>
              <a:lnSpc>
                <a:spcPct val="90000"/>
              </a:lnSpc>
              <a:spcBef>
                <a:spcPts val="1199"/>
              </a:spcBef>
              <a:spcAft>
                <a:spcPts val="201"/>
              </a:spcAft>
            </a:pPr>
            <a:r>
              <a:rPr b="0" lang="en-US" sz="5400" spc="-1" strike="noStrike">
                <a:solidFill>
                  <a:srgbClr val="ffffff"/>
                </a:solidFill>
                <a:latin typeface="Tw Cen MT Condensed"/>
              </a:rPr>
              <a:t>Transfert learning</a:t>
            </a:r>
            <a:endParaRPr b="0" lang="en-US" sz="5400" spc="-1" strike="noStrike">
              <a:solidFill>
                <a:srgbClr val="000000"/>
              </a:solidFill>
              <a:latin typeface="Tw Cen MT"/>
            </a:endParaRPr>
          </a:p>
        </p:txBody>
      </p:sp>
      <p:pic>
        <p:nvPicPr>
          <p:cNvPr id="882" name="Picture 2" descr=""/>
          <p:cNvPicPr/>
          <p:nvPr/>
        </p:nvPicPr>
        <p:blipFill>
          <a:blip r:embed="rId1"/>
          <a:stretch/>
        </p:blipFill>
        <p:spPr>
          <a:xfrm>
            <a:off x="2120760" y="2216520"/>
            <a:ext cx="7810200" cy="4371480"/>
          </a:xfrm>
          <a:prstGeom prst="rect">
            <a:avLst/>
          </a:prstGeom>
          <a:ln>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3" name="TextShape 1"/>
          <p:cNvSpPr txBox="1"/>
          <p:nvPr/>
        </p:nvSpPr>
        <p:spPr>
          <a:xfrm>
            <a:off x="2120760" y="339480"/>
            <a:ext cx="9775800" cy="723960"/>
          </a:xfrm>
          <a:prstGeom prst="rect">
            <a:avLst/>
          </a:prstGeom>
          <a:noFill/>
          <a:ln>
            <a:noFill/>
          </a:ln>
        </p:spPr>
        <p:txBody>
          <a:bodyPr lIns="45720" rIns="45720" anchor="ctr">
            <a:normAutofit fontScale="93000"/>
          </a:bodyPr>
          <a:p>
            <a:pPr>
              <a:lnSpc>
                <a:spcPct val="90000"/>
              </a:lnSpc>
              <a:spcBef>
                <a:spcPts val="1199"/>
              </a:spcBef>
              <a:spcAft>
                <a:spcPts val="201"/>
              </a:spcAft>
            </a:pPr>
            <a:r>
              <a:rPr b="0" lang="en-US" sz="5400" spc="-1" strike="noStrike">
                <a:solidFill>
                  <a:srgbClr val="ffffff"/>
                </a:solidFill>
                <a:latin typeface="Tw Cen MT Condensed"/>
              </a:rPr>
              <a:t>Transfert Learning</a:t>
            </a:r>
            <a:endParaRPr b="0" lang="en-US" sz="5400" spc="-1" strike="noStrike">
              <a:solidFill>
                <a:srgbClr val="000000"/>
              </a:solidFill>
              <a:latin typeface="Tw Cen MT"/>
            </a:endParaRPr>
          </a:p>
        </p:txBody>
      </p:sp>
      <p:grpSp>
        <p:nvGrpSpPr>
          <p:cNvPr id="884" name="Group 2"/>
          <p:cNvGrpSpPr/>
          <p:nvPr/>
        </p:nvGrpSpPr>
        <p:grpSpPr>
          <a:xfrm>
            <a:off x="2791080" y="1784160"/>
            <a:ext cx="8435160" cy="4770360"/>
            <a:chOff x="2791080" y="1784160"/>
            <a:chExt cx="8435160" cy="4770360"/>
          </a:xfrm>
        </p:grpSpPr>
        <p:grpSp>
          <p:nvGrpSpPr>
            <p:cNvPr id="885" name="Group 3"/>
            <p:cNvGrpSpPr/>
            <p:nvPr/>
          </p:nvGrpSpPr>
          <p:grpSpPr>
            <a:xfrm>
              <a:off x="2791080" y="1784160"/>
              <a:ext cx="8435160" cy="4770360"/>
              <a:chOff x="2791080" y="1784160"/>
              <a:chExt cx="8435160" cy="4770360"/>
            </a:xfrm>
          </p:grpSpPr>
          <p:grpSp>
            <p:nvGrpSpPr>
              <p:cNvPr id="886" name="Group 4"/>
              <p:cNvGrpSpPr/>
              <p:nvPr/>
            </p:nvGrpSpPr>
            <p:grpSpPr>
              <a:xfrm>
                <a:off x="2791080" y="1784160"/>
                <a:ext cx="8277840" cy="4770360"/>
                <a:chOff x="2791080" y="1784160"/>
                <a:chExt cx="8277840" cy="4770360"/>
              </a:xfrm>
            </p:grpSpPr>
            <p:pic>
              <p:nvPicPr>
                <p:cNvPr id="887" name="Image 11" descr=""/>
                <p:cNvPicPr/>
                <p:nvPr/>
              </p:nvPicPr>
              <p:blipFill>
                <a:blip r:embed="rId1"/>
                <a:stretch/>
              </p:blipFill>
              <p:spPr>
                <a:xfrm>
                  <a:off x="3209400" y="1784160"/>
                  <a:ext cx="7859520" cy="4770360"/>
                </a:xfrm>
                <a:prstGeom prst="rect">
                  <a:avLst/>
                </a:prstGeom>
                <a:ln>
                  <a:noFill/>
                </a:ln>
              </p:spPr>
            </p:pic>
            <p:pic>
              <p:nvPicPr>
                <p:cNvPr id="888" name="Image 12" descr=""/>
                <p:cNvPicPr/>
                <p:nvPr/>
              </p:nvPicPr>
              <p:blipFill>
                <a:blip r:embed="rId2"/>
                <a:stretch/>
              </p:blipFill>
              <p:spPr>
                <a:xfrm>
                  <a:off x="2791080" y="2185560"/>
                  <a:ext cx="1933560" cy="1578240"/>
                </a:xfrm>
                <a:prstGeom prst="rect">
                  <a:avLst/>
                </a:prstGeom>
                <a:ln>
                  <a:noFill/>
                </a:ln>
              </p:spPr>
            </p:pic>
            <p:pic>
              <p:nvPicPr>
                <p:cNvPr id="889" name="Image 13" descr=""/>
                <p:cNvPicPr/>
                <p:nvPr/>
              </p:nvPicPr>
              <p:blipFill>
                <a:blip r:embed="rId3"/>
                <a:stretch/>
              </p:blipFill>
              <p:spPr>
                <a:xfrm>
                  <a:off x="2846160" y="4743360"/>
                  <a:ext cx="1933560" cy="1578240"/>
                </a:xfrm>
                <a:prstGeom prst="rect">
                  <a:avLst/>
                </a:prstGeom>
                <a:ln>
                  <a:noFill/>
                </a:ln>
              </p:spPr>
            </p:pic>
          </p:grpSp>
          <p:sp>
            <p:nvSpPr>
              <p:cNvPr id="890" name="CustomShape 5"/>
              <p:cNvSpPr/>
              <p:nvPr/>
            </p:nvSpPr>
            <p:spPr>
              <a:xfrm>
                <a:off x="9641880" y="2184480"/>
                <a:ext cx="1584360" cy="855360"/>
              </a:xfrm>
              <a:prstGeom prst="rect">
                <a:avLst/>
              </a:prstGeom>
              <a:solidFill>
                <a:schemeClr val="lt1"/>
              </a:solidFill>
              <a:ln w="6480">
                <a:noFill/>
              </a:ln>
            </p:spPr>
            <p:style>
              <a:lnRef idx="0">
                <a:schemeClr val="accent1"/>
              </a:lnRef>
              <a:fillRef idx="0">
                <a:schemeClr val="accent1"/>
              </a:fillRef>
              <a:effectRef idx="0">
                <a:schemeClr val="accent1"/>
              </a:effectRef>
              <a:fontRef idx="minor"/>
            </p:style>
            <p:txBody>
              <a:bodyPr>
                <a:noAutofit/>
              </a:bodyPr>
              <a:p>
                <a:pPr>
                  <a:lnSpc>
                    <a:spcPct val="107000"/>
                  </a:lnSpc>
                  <a:spcAft>
                    <a:spcPts val="799"/>
                  </a:spcAft>
                </a:pPr>
                <a:r>
                  <a:rPr b="1" lang="fr-FR" sz="1000" spc="-1" strike="noStrike">
                    <a:solidFill>
                      <a:srgbClr val="595959"/>
                    </a:solidFill>
                    <a:latin typeface="Tw Cen MT"/>
                    <a:ea typeface="Calibri"/>
                  </a:rPr>
                  <a:t>64% Voiture</a:t>
                </a:r>
                <a:endParaRPr b="0" lang="fr-FR" sz="1000" spc="-1" strike="noStrike">
                  <a:latin typeface="Arial"/>
                </a:endParaRPr>
              </a:p>
              <a:p>
                <a:pPr>
                  <a:lnSpc>
                    <a:spcPct val="107000"/>
                  </a:lnSpc>
                  <a:spcAft>
                    <a:spcPts val="799"/>
                  </a:spcAft>
                </a:pPr>
                <a:r>
                  <a:rPr b="1" lang="fr-FR" sz="1000" spc="-1" strike="noStrike">
                    <a:solidFill>
                      <a:srgbClr val="595959"/>
                    </a:solidFill>
                    <a:latin typeface="Tw Cen MT"/>
                    <a:ea typeface="Calibri"/>
                  </a:rPr>
                  <a:t>33% Bus</a:t>
                </a:r>
                <a:endParaRPr b="0" lang="fr-FR" sz="1000" spc="-1" strike="noStrike">
                  <a:latin typeface="Arial"/>
                </a:endParaRPr>
              </a:p>
              <a:p>
                <a:pPr>
                  <a:lnSpc>
                    <a:spcPct val="107000"/>
                  </a:lnSpc>
                  <a:spcAft>
                    <a:spcPts val="799"/>
                  </a:spcAft>
                </a:pPr>
                <a:r>
                  <a:rPr b="1" lang="fr-FR" sz="1000" spc="-1" strike="noStrike">
                    <a:solidFill>
                      <a:srgbClr val="595959"/>
                    </a:solidFill>
                    <a:latin typeface="Tw Cen MT"/>
                    <a:ea typeface="Calibri"/>
                  </a:rPr>
                  <a:t> </a:t>
                </a:r>
                <a:endParaRPr b="0" lang="fr-FR" sz="1000" spc="-1" strike="noStrike">
                  <a:latin typeface="Arial"/>
                </a:endParaRPr>
              </a:p>
              <a:p>
                <a:pPr>
                  <a:lnSpc>
                    <a:spcPct val="107000"/>
                  </a:lnSpc>
                  <a:spcAft>
                    <a:spcPts val="799"/>
                  </a:spcAft>
                </a:pPr>
                <a:r>
                  <a:rPr b="1" lang="fr-FR" sz="1000" spc="-1" strike="noStrike">
                    <a:solidFill>
                      <a:srgbClr val="595959"/>
                    </a:solidFill>
                    <a:latin typeface="Tw Cen MT"/>
                    <a:ea typeface="Calibri"/>
                  </a:rPr>
                  <a:t> </a:t>
                </a:r>
                <a:endParaRPr b="0" lang="fr-FR" sz="1000" spc="-1" strike="noStrike">
                  <a:latin typeface="Arial"/>
                </a:endParaRPr>
              </a:p>
              <a:p>
                <a:pPr>
                  <a:lnSpc>
                    <a:spcPct val="107000"/>
                  </a:lnSpc>
                  <a:spcAft>
                    <a:spcPts val="799"/>
                  </a:spcAft>
                </a:pPr>
                <a:r>
                  <a:rPr b="1" lang="fr-FR" sz="1000" spc="-1" strike="noStrike">
                    <a:solidFill>
                      <a:srgbClr val="595959"/>
                    </a:solidFill>
                    <a:latin typeface="Tw Cen MT"/>
                    <a:ea typeface="Calibri"/>
                  </a:rPr>
                  <a:t> </a:t>
                </a:r>
                <a:endParaRPr b="0" lang="fr-FR" sz="1000" spc="-1" strike="noStrike">
                  <a:latin typeface="Arial"/>
                </a:endParaRPr>
              </a:p>
              <a:p>
                <a:pPr>
                  <a:lnSpc>
                    <a:spcPct val="107000"/>
                  </a:lnSpc>
                  <a:spcAft>
                    <a:spcPts val="799"/>
                  </a:spcAft>
                </a:pPr>
                <a:r>
                  <a:rPr b="1" lang="fr-FR" sz="1100" spc="-1" strike="noStrike">
                    <a:solidFill>
                      <a:srgbClr val="595959"/>
                    </a:solidFill>
                    <a:latin typeface="Tw Cen MT"/>
                    <a:ea typeface="Calibri"/>
                  </a:rPr>
                  <a:t> </a:t>
                </a:r>
                <a:endParaRPr b="0" lang="fr-FR" sz="1100" spc="-1" strike="noStrike">
                  <a:latin typeface="Arial"/>
                </a:endParaRPr>
              </a:p>
            </p:txBody>
          </p:sp>
          <p:sp>
            <p:nvSpPr>
              <p:cNvPr id="891" name="CustomShape 6"/>
              <p:cNvSpPr/>
              <p:nvPr/>
            </p:nvSpPr>
            <p:spPr>
              <a:xfrm>
                <a:off x="9641880" y="3047040"/>
                <a:ext cx="1584360" cy="556560"/>
              </a:xfrm>
              <a:prstGeom prst="rect">
                <a:avLst/>
              </a:prstGeom>
              <a:solidFill>
                <a:schemeClr val="lt1"/>
              </a:solidFill>
              <a:ln w="6480">
                <a:noFill/>
              </a:ln>
            </p:spPr>
            <p:style>
              <a:lnRef idx="0">
                <a:schemeClr val="accent1"/>
              </a:lnRef>
              <a:fillRef idx="0">
                <a:schemeClr val="accent1"/>
              </a:fillRef>
              <a:effectRef idx="0">
                <a:schemeClr val="accent1"/>
              </a:effectRef>
              <a:fontRef idx="minor"/>
            </p:style>
            <p:txBody>
              <a:bodyPr>
                <a:noAutofit/>
              </a:bodyPr>
              <a:p>
                <a:pPr>
                  <a:lnSpc>
                    <a:spcPct val="107000"/>
                  </a:lnSpc>
                  <a:spcAft>
                    <a:spcPts val="799"/>
                  </a:spcAft>
                </a:pPr>
                <a:r>
                  <a:rPr b="1" lang="fr-FR" sz="1000" spc="-1" strike="noStrike">
                    <a:solidFill>
                      <a:srgbClr val="595959"/>
                    </a:solidFill>
                    <a:latin typeface="Tw Cen MT"/>
                    <a:ea typeface="Calibri"/>
                  </a:rPr>
                  <a:t>0.01% personne</a:t>
                </a:r>
                <a:endParaRPr b="0" lang="fr-FR" sz="1000" spc="-1" strike="noStrike">
                  <a:latin typeface="Arial"/>
                </a:endParaRPr>
              </a:p>
              <a:p>
                <a:pPr>
                  <a:lnSpc>
                    <a:spcPct val="107000"/>
                  </a:lnSpc>
                  <a:spcAft>
                    <a:spcPts val="799"/>
                  </a:spcAft>
                </a:pPr>
                <a:r>
                  <a:rPr b="1" lang="fr-FR" sz="1000" spc="-1" strike="noStrike">
                    <a:solidFill>
                      <a:srgbClr val="595959"/>
                    </a:solidFill>
                    <a:latin typeface="Tw Cen MT"/>
                    <a:ea typeface="Calibri"/>
                  </a:rPr>
                  <a:t> </a:t>
                </a:r>
                <a:endParaRPr b="0" lang="fr-FR" sz="1000" spc="-1" strike="noStrike">
                  <a:latin typeface="Arial"/>
                </a:endParaRPr>
              </a:p>
              <a:p>
                <a:pPr>
                  <a:lnSpc>
                    <a:spcPct val="107000"/>
                  </a:lnSpc>
                  <a:spcAft>
                    <a:spcPts val="799"/>
                  </a:spcAft>
                </a:pPr>
                <a:r>
                  <a:rPr b="1" lang="fr-FR" sz="1000" spc="-1" strike="noStrike">
                    <a:solidFill>
                      <a:srgbClr val="595959"/>
                    </a:solidFill>
                    <a:latin typeface="Tw Cen MT"/>
                    <a:ea typeface="Calibri"/>
                  </a:rPr>
                  <a:t> </a:t>
                </a:r>
                <a:endParaRPr b="0" lang="fr-FR" sz="1000" spc="-1" strike="noStrike">
                  <a:latin typeface="Arial"/>
                </a:endParaRPr>
              </a:p>
              <a:p>
                <a:pPr>
                  <a:lnSpc>
                    <a:spcPct val="107000"/>
                  </a:lnSpc>
                  <a:spcAft>
                    <a:spcPts val="799"/>
                  </a:spcAft>
                </a:pPr>
                <a:r>
                  <a:rPr b="1" lang="fr-FR" sz="1000" spc="-1" strike="noStrike">
                    <a:solidFill>
                      <a:srgbClr val="595959"/>
                    </a:solidFill>
                    <a:latin typeface="Tw Cen MT"/>
                    <a:ea typeface="Calibri"/>
                  </a:rPr>
                  <a:t> </a:t>
                </a:r>
                <a:endParaRPr b="0" lang="fr-FR" sz="1000" spc="-1" strike="noStrike">
                  <a:latin typeface="Arial"/>
                </a:endParaRPr>
              </a:p>
              <a:p>
                <a:pPr>
                  <a:lnSpc>
                    <a:spcPct val="107000"/>
                  </a:lnSpc>
                  <a:spcAft>
                    <a:spcPts val="799"/>
                  </a:spcAft>
                </a:pPr>
                <a:r>
                  <a:rPr b="1" lang="fr-FR" sz="1100" spc="-1" strike="noStrike">
                    <a:solidFill>
                      <a:srgbClr val="595959"/>
                    </a:solidFill>
                    <a:latin typeface="Tw Cen MT"/>
                    <a:ea typeface="Calibri"/>
                  </a:rPr>
                  <a:t> </a:t>
                </a:r>
                <a:endParaRPr b="0" lang="fr-FR" sz="1100" spc="-1" strike="noStrike">
                  <a:latin typeface="Arial"/>
                </a:endParaRPr>
              </a:p>
            </p:txBody>
          </p:sp>
          <p:pic>
            <p:nvPicPr>
              <p:cNvPr id="892" name="Image 9" descr=""/>
              <p:cNvPicPr/>
              <p:nvPr/>
            </p:nvPicPr>
            <p:blipFill>
              <a:blip r:embed="rId4"/>
              <a:stretch/>
            </p:blipFill>
            <p:spPr>
              <a:xfrm>
                <a:off x="9959040" y="2863800"/>
                <a:ext cx="155520" cy="162720"/>
              </a:xfrm>
              <a:prstGeom prst="rect">
                <a:avLst/>
              </a:prstGeom>
              <a:ln>
                <a:noFill/>
              </a:ln>
            </p:spPr>
          </p:pic>
          <p:pic>
            <p:nvPicPr>
              <p:cNvPr id="893" name="Image 10" descr=""/>
              <p:cNvPicPr/>
              <p:nvPr/>
            </p:nvPicPr>
            <p:blipFill>
              <a:blip r:embed="rId5"/>
              <a:stretch/>
            </p:blipFill>
            <p:spPr>
              <a:xfrm>
                <a:off x="9959040" y="3447720"/>
                <a:ext cx="155520" cy="162720"/>
              </a:xfrm>
              <a:prstGeom prst="rect">
                <a:avLst/>
              </a:prstGeom>
              <a:ln>
                <a:noFill/>
              </a:ln>
            </p:spPr>
          </p:pic>
        </p:grpSp>
        <p:sp>
          <p:nvSpPr>
            <p:cNvPr id="894" name="CustomShape 7"/>
            <p:cNvSpPr/>
            <p:nvPr/>
          </p:nvSpPr>
          <p:spPr>
            <a:xfrm>
              <a:off x="9605880" y="5158800"/>
              <a:ext cx="1584360" cy="855360"/>
            </a:xfrm>
            <a:prstGeom prst="rect">
              <a:avLst/>
            </a:prstGeom>
            <a:solidFill>
              <a:schemeClr val="lt1"/>
            </a:solidFill>
            <a:ln w="6480">
              <a:noFill/>
            </a:ln>
          </p:spPr>
          <p:style>
            <a:lnRef idx="0">
              <a:schemeClr val="accent1"/>
            </a:lnRef>
            <a:fillRef idx="0">
              <a:schemeClr val="accent1"/>
            </a:fillRef>
            <a:effectRef idx="0">
              <a:schemeClr val="accent1"/>
            </a:effectRef>
            <a:fontRef idx="minor"/>
          </p:style>
          <p:txBody>
            <a:bodyPr>
              <a:noAutofit/>
            </a:bodyPr>
            <a:p>
              <a:pPr>
                <a:lnSpc>
                  <a:spcPct val="107000"/>
                </a:lnSpc>
                <a:spcAft>
                  <a:spcPts val="799"/>
                </a:spcAft>
              </a:pPr>
              <a:r>
                <a:rPr b="1" lang="fr-FR" sz="1000" spc="-1" strike="noStrike">
                  <a:solidFill>
                    <a:srgbClr val="595959"/>
                  </a:solidFill>
                  <a:latin typeface="Tw Cen MT"/>
                  <a:ea typeface="Calibri"/>
                </a:rPr>
                <a:t>90% Voiture</a:t>
              </a:r>
              <a:endParaRPr b="0" lang="fr-FR" sz="1000" spc="-1" strike="noStrike">
                <a:latin typeface="Arial"/>
              </a:endParaRPr>
            </a:p>
            <a:p>
              <a:pPr>
                <a:lnSpc>
                  <a:spcPct val="107000"/>
                </a:lnSpc>
                <a:spcAft>
                  <a:spcPts val="799"/>
                </a:spcAft>
              </a:pPr>
              <a:r>
                <a:rPr b="1" lang="fr-FR" sz="1000" spc="-1" strike="noStrike">
                  <a:solidFill>
                    <a:srgbClr val="595959"/>
                  </a:solidFill>
                  <a:latin typeface="Tw Cen MT"/>
                  <a:ea typeface="Calibri"/>
                </a:rPr>
                <a:t>10% Pas-voiture</a:t>
              </a:r>
              <a:endParaRPr b="0" lang="fr-FR" sz="1000" spc="-1" strike="noStrike">
                <a:latin typeface="Arial"/>
              </a:endParaRPr>
            </a:p>
            <a:p>
              <a:pPr>
                <a:lnSpc>
                  <a:spcPct val="107000"/>
                </a:lnSpc>
                <a:spcAft>
                  <a:spcPts val="799"/>
                </a:spcAft>
              </a:pPr>
              <a:r>
                <a:rPr b="1" lang="fr-FR" sz="1000" spc="-1" strike="noStrike">
                  <a:solidFill>
                    <a:srgbClr val="595959"/>
                  </a:solidFill>
                  <a:latin typeface="Tw Cen MT"/>
                  <a:ea typeface="Calibri"/>
                </a:rPr>
                <a:t> </a:t>
              </a:r>
              <a:endParaRPr b="0" lang="fr-FR" sz="1000" spc="-1" strike="noStrike">
                <a:latin typeface="Arial"/>
              </a:endParaRPr>
            </a:p>
            <a:p>
              <a:pPr>
                <a:lnSpc>
                  <a:spcPct val="107000"/>
                </a:lnSpc>
                <a:spcAft>
                  <a:spcPts val="799"/>
                </a:spcAft>
              </a:pPr>
              <a:r>
                <a:rPr b="1" lang="fr-FR" sz="1000" spc="-1" strike="noStrike">
                  <a:solidFill>
                    <a:srgbClr val="595959"/>
                  </a:solidFill>
                  <a:latin typeface="Tw Cen MT"/>
                  <a:ea typeface="Calibri"/>
                </a:rPr>
                <a:t> </a:t>
              </a:r>
              <a:endParaRPr b="0" lang="fr-FR" sz="1000" spc="-1" strike="noStrike">
                <a:latin typeface="Arial"/>
              </a:endParaRPr>
            </a:p>
            <a:p>
              <a:pPr>
                <a:lnSpc>
                  <a:spcPct val="107000"/>
                </a:lnSpc>
                <a:spcAft>
                  <a:spcPts val="799"/>
                </a:spcAft>
              </a:pPr>
              <a:r>
                <a:rPr b="1" lang="fr-FR" sz="1000" spc="-1" strike="noStrike">
                  <a:solidFill>
                    <a:srgbClr val="595959"/>
                  </a:solidFill>
                  <a:latin typeface="Tw Cen MT"/>
                  <a:ea typeface="Calibri"/>
                </a:rPr>
                <a:t> </a:t>
              </a:r>
              <a:endParaRPr b="0" lang="fr-FR" sz="1000" spc="-1" strike="noStrike">
                <a:latin typeface="Arial"/>
              </a:endParaRPr>
            </a:p>
            <a:p>
              <a:pPr>
                <a:lnSpc>
                  <a:spcPct val="107000"/>
                </a:lnSpc>
                <a:spcAft>
                  <a:spcPts val="799"/>
                </a:spcAft>
              </a:pPr>
              <a:r>
                <a:rPr b="1" lang="fr-FR" sz="1100" spc="-1" strike="noStrike">
                  <a:solidFill>
                    <a:srgbClr val="595959"/>
                  </a:solidFill>
                  <a:latin typeface="Tw Cen MT"/>
                  <a:ea typeface="Calibri"/>
                </a:rPr>
                <a:t> </a:t>
              </a:r>
              <a:endParaRPr b="0" lang="fr-FR" sz="1100" spc="-1" strike="noStrike">
                <a:latin typeface="Arial"/>
              </a:endParaRPr>
            </a:p>
          </p:txBody>
        </p:sp>
        <p:sp>
          <p:nvSpPr>
            <p:cNvPr id="895" name="CustomShape 8"/>
            <p:cNvSpPr/>
            <p:nvPr/>
          </p:nvSpPr>
          <p:spPr>
            <a:xfrm>
              <a:off x="9836640" y="6184080"/>
              <a:ext cx="1333800" cy="3700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gr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6" name="TextShape 1"/>
          <p:cNvSpPr txBox="1"/>
          <p:nvPr/>
        </p:nvSpPr>
        <p:spPr>
          <a:xfrm>
            <a:off x="365760" y="1968480"/>
            <a:ext cx="12191760" cy="2670120"/>
          </a:xfrm>
          <a:prstGeom prst="rect">
            <a:avLst/>
          </a:prstGeom>
          <a:noFill/>
          <a:ln>
            <a:noFill/>
          </a:ln>
        </p:spPr>
        <p:txBody>
          <a:bodyPr lIns="45720" rIns="45720" anchor="ctr">
            <a:normAutofit/>
          </a:bodyPr>
          <a:p>
            <a:pPr algn="ctr">
              <a:lnSpc>
                <a:spcPct val="100000"/>
              </a:lnSpc>
              <a:spcBef>
                <a:spcPts val="1199"/>
              </a:spcBef>
              <a:spcAft>
                <a:spcPts val="201"/>
              </a:spcAft>
            </a:pPr>
            <a:r>
              <a:rPr b="0" lang="en-US" sz="5400" spc="-1" strike="noStrike">
                <a:solidFill>
                  <a:srgbClr val="404040"/>
                </a:solidFill>
                <a:latin typeface="Tw Cen MT Condensed"/>
              </a:rPr>
              <a:t>Algorithme utilisé</a:t>
            </a:r>
            <a:endParaRPr b="0" lang="en-US" sz="5400" spc="-1" strike="noStrike">
              <a:solidFill>
                <a:srgbClr val="000000"/>
              </a:solidFill>
              <a:latin typeface="Tw Cen MT"/>
            </a:endParaRPr>
          </a:p>
          <a:p>
            <a:pPr algn="ctr">
              <a:lnSpc>
                <a:spcPct val="100000"/>
              </a:lnSpc>
              <a:spcBef>
                <a:spcPts val="1199"/>
              </a:spcBef>
              <a:spcAft>
                <a:spcPts val="201"/>
              </a:spcAft>
            </a:pPr>
            <a:r>
              <a:rPr b="0" lang="en-US" sz="5400" spc="-1" strike="noStrike">
                <a:solidFill>
                  <a:srgbClr val="404040"/>
                </a:solidFill>
                <a:latin typeface="Tw Cen MT Condensed"/>
              </a:rPr>
              <a:t>YOLO</a:t>
            </a:r>
            <a:endParaRPr b="0" lang="en-US" sz="5400" spc="-1" strike="noStrike">
              <a:solidFill>
                <a:srgbClr val="000000"/>
              </a:solidFill>
              <a:latin typeface="Tw Cen MT"/>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7" name="TextShape 1"/>
          <p:cNvSpPr txBox="1"/>
          <p:nvPr/>
        </p:nvSpPr>
        <p:spPr>
          <a:xfrm>
            <a:off x="2120760" y="339480"/>
            <a:ext cx="9775800" cy="723960"/>
          </a:xfrm>
          <a:prstGeom prst="rect">
            <a:avLst/>
          </a:prstGeom>
          <a:noFill/>
          <a:ln>
            <a:noFill/>
          </a:ln>
        </p:spPr>
        <p:txBody>
          <a:bodyPr lIns="45720" rIns="45720" anchor="ctr">
            <a:normAutofit fontScale="93000"/>
          </a:bodyPr>
          <a:p>
            <a:pPr>
              <a:lnSpc>
                <a:spcPct val="90000"/>
              </a:lnSpc>
              <a:spcBef>
                <a:spcPts val="1199"/>
              </a:spcBef>
              <a:spcAft>
                <a:spcPts val="201"/>
              </a:spcAft>
            </a:pPr>
            <a:r>
              <a:rPr b="0" lang="en-US" sz="5400" spc="-1" strike="noStrike">
                <a:solidFill>
                  <a:srgbClr val="ffffff"/>
                </a:solidFill>
                <a:latin typeface="Tw Cen MT Condensed"/>
              </a:rPr>
              <a:t>YOLO</a:t>
            </a:r>
            <a:endParaRPr b="0" lang="en-US" sz="5400" spc="-1" strike="noStrike">
              <a:solidFill>
                <a:srgbClr val="000000"/>
              </a:solidFill>
              <a:latin typeface="Tw Cen MT"/>
            </a:endParaRPr>
          </a:p>
        </p:txBody>
      </p:sp>
      <p:sp>
        <p:nvSpPr>
          <p:cNvPr id="898" name="CustomShape 2"/>
          <p:cNvSpPr/>
          <p:nvPr/>
        </p:nvSpPr>
        <p:spPr>
          <a:xfrm>
            <a:off x="774720" y="3571560"/>
            <a:ext cx="10660320" cy="2650680"/>
          </a:xfrm>
          <a:prstGeom prst="rect">
            <a:avLst/>
          </a:prstGeom>
          <a:noFill/>
          <a:ln>
            <a:noFill/>
          </a:ln>
        </p:spPr>
        <p:style>
          <a:lnRef idx="0"/>
          <a:fillRef idx="0"/>
          <a:effectRef idx="0"/>
          <a:fontRef idx="minor"/>
        </p:style>
        <p:txBody>
          <a:bodyPr lIns="90000" rIns="90000" tIns="45000" bIns="45000">
            <a:spAutoFit/>
          </a:bodyPr>
          <a:p>
            <a:pPr marL="343080" indent="-342720">
              <a:lnSpc>
                <a:spcPct val="100000"/>
              </a:lnSpc>
              <a:buClr>
                <a:srgbClr val="000000"/>
              </a:buClr>
              <a:buFont typeface="Arial"/>
              <a:buChar char="•"/>
            </a:pPr>
            <a:r>
              <a:rPr b="0" lang="fr-FR" sz="2400" spc="-1" strike="noStrike">
                <a:solidFill>
                  <a:srgbClr val="000000"/>
                </a:solidFill>
                <a:latin typeface="Tw Cen MT"/>
              </a:rPr>
              <a:t>Yolo (You only look once) est un algorithme de détection des objets en temps réel</a:t>
            </a:r>
            <a:endParaRPr b="0" lang="fr-FR" sz="2400" spc="-1" strike="noStrike">
              <a:latin typeface="Arial"/>
            </a:endParaRPr>
          </a:p>
          <a:p>
            <a:pPr>
              <a:lnSpc>
                <a:spcPct val="100000"/>
              </a:lnSpc>
            </a:pPr>
            <a:endParaRPr b="0" lang="fr-FR" sz="2400" spc="-1" strike="noStrike">
              <a:latin typeface="Arial"/>
            </a:endParaRPr>
          </a:p>
          <a:p>
            <a:pPr marL="343080" indent="-342720">
              <a:lnSpc>
                <a:spcPct val="100000"/>
              </a:lnSpc>
              <a:buClr>
                <a:srgbClr val="000000"/>
              </a:buClr>
              <a:buFont typeface="Arial"/>
              <a:buChar char="•"/>
            </a:pPr>
            <a:r>
              <a:rPr b="0" lang="fr-FR" sz="2400" spc="-1" strike="noStrike">
                <a:solidFill>
                  <a:srgbClr val="000000"/>
                </a:solidFill>
                <a:latin typeface="Tw Cen MT"/>
              </a:rPr>
              <a:t>Il est considéré comme étant l’un des algorithme les plus performants, rapport vitesse et précision</a:t>
            </a:r>
            <a:endParaRPr b="0" lang="fr-FR" sz="2400" spc="-1" strike="noStrike">
              <a:latin typeface="Arial"/>
            </a:endParaRPr>
          </a:p>
          <a:p>
            <a:pPr>
              <a:lnSpc>
                <a:spcPct val="100000"/>
              </a:lnSpc>
            </a:pPr>
            <a:endParaRPr b="0" lang="fr-FR" sz="2400" spc="-1" strike="noStrike">
              <a:latin typeface="Arial"/>
            </a:endParaRPr>
          </a:p>
          <a:p>
            <a:pPr marL="343080" indent="-342720">
              <a:lnSpc>
                <a:spcPct val="100000"/>
              </a:lnSpc>
              <a:buClr>
                <a:srgbClr val="000000"/>
              </a:buClr>
              <a:buFont typeface="Arial"/>
              <a:buChar char="•"/>
            </a:pPr>
            <a:r>
              <a:rPr b="0" lang="fr-FR" sz="2400" spc="-1" strike="noStrike">
                <a:solidFill>
                  <a:srgbClr val="000000"/>
                </a:solidFill>
                <a:latin typeface="Tw Cen MT"/>
              </a:rPr>
              <a:t>Son principe est simple</a:t>
            </a:r>
            <a:endParaRPr b="0" lang="fr-FR" sz="2400" spc="-1" strike="noStrike">
              <a:latin typeface="Arial"/>
            </a:endParaRPr>
          </a:p>
          <a:p>
            <a:pPr>
              <a:lnSpc>
                <a:spcPct val="100000"/>
              </a:lnSpc>
            </a:pPr>
            <a:endParaRPr b="0" lang="fr-FR" sz="2400" spc="-1" strike="noStrike">
              <a:latin typeface="Arial"/>
            </a:endParaRPr>
          </a:p>
        </p:txBody>
      </p:sp>
      <p:pic>
        <p:nvPicPr>
          <p:cNvPr id="899" name="Image 4" descr=""/>
          <p:cNvPicPr/>
          <p:nvPr/>
        </p:nvPicPr>
        <p:blipFill>
          <a:blip r:embed="rId1"/>
          <a:stretch/>
        </p:blipFill>
        <p:spPr>
          <a:xfrm>
            <a:off x="4725000" y="1514160"/>
            <a:ext cx="2759400" cy="1459440"/>
          </a:xfrm>
          <a:prstGeom prst="rect">
            <a:avLst/>
          </a:prstGeom>
          <a:ln>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8" name="CustomShape 1"/>
          <p:cNvSpPr/>
          <p:nvPr/>
        </p:nvSpPr>
        <p:spPr>
          <a:xfrm>
            <a:off x="6581160" y="2468520"/>
            <a:ext cx="5610240" cy="91368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0" lang="fr-FR" sz="5400" spc="-1" strike="noStrike">
                <a:solidFill>
                  <a:srgbClr val="ffffff"/>
                </a:solidFill>
                <a:latin typeface="Tw Cen MT"/>
              </a:rPr>
              <a:t>Introduction</a:t>
            </a:r>
            <a:endParaRPr b="0" lang="fr-FR" sz="54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0" name="TextShape 1"/>
          <p:cNvSpPr txBox="1"/>
          <p:nvPr/>
        </p:nvSpPr>
        <p:spPr>
          <a:xfrm>
            <a:off x="2120760" y="339480"/>
            <a:ext cx="9775800" cy="723960"/>
          </a:xfrm>
          <a:prstGeom prst="rect">
            <a:avLst/>
          </a:prstGeom>
          <a:noFill/>
          <a:ln>
            <a:noFill/>
          </a:ln>
        </p:spPr>
        <p:txBody>
          <a:bodyPr lIns="45720" rIns="45720" anchor="ctr">
            <a:normAutofit fontScale="93000"/>
          </a:bodyPr>
          <a:p>
            <a:pPr>
              <a:lnSpc>
                <a:spcPct val="90000"/>
              </a:lnSpc>
              <a:spcBef>
                <a:spcPts val="1199"/>
              </a:spcBef>
              <a:spcAft>
                <a:spcPts val="201"/>
              </a:spcAft>
            </a:pPr>
            <a:r>
              <a:rPr b="0" lang="en-US" sz="5400" spc="-1" strike="noStrike">
                <a:solidFill>
                  <a:srgbClr val="ffffff"/>
                </a:solidFill>
                <a:latin typeface="Tw Cen MT Condensed"/>
              </a:rPr>
              <a:t>Principe de YOLO</a:t>
            </a:r>
            <a:endParaRPr b="0" lang="en-US" sz="5400" spc="-1" strike="noStrike">
              <a:solidFill>
                <a:srgbClr val="000000"/>
              </a:solidFill>
              <a:latin typeface="Tw Cen MT"/>
            </a:endParaRPr>
          </a:p>
        </p:txBody>
      </p:sp>
      <p:pic>
        <p:nvPicPr>
          <p:cNvPr id="901" name="Image 2" descr=""/>
          <p:cNvPicPr/>
          <p:nvPr/>
        </p:nvPicPr>
        <p:blipFill>
          <a:blip r:embed="rId1"/>
          <a:stretch/>
        </p:blipFill>
        <p:spPr>
          <a:xfrm>
            <a:off x="480600" y="2521440"/>
            <a:ext cx="2434320" cy="2392920"/>
          </a:xfrm>
          <a:prstGeom prst="rect">
            <a:avLst/>
          </a:prstGeom>
          <a:ln>
            <a:noFill/>
          </a:ln>
        </p:spPr>
      </p:pic>
      <p:pic>
        <p:nvPicPr>
          <p:cNvPr id="902" name="Image 3" descr=""/>
          <p:cNvPicPr/>
          <p:nvPr/>
        </p:nvPicPr>
        <p:blipFill>
          <a:blip r:embed="rId2"/>
          <a:stretch/>
        </p:blipFill>
        <p:spPr>
          <a:xfrm>
            <a:off x="3332520" y="2495520"/>
            <a:ext cx="2434320" cy="2418840"/>
          </a:xfrm>
          <a:prstGeom prst="rect">
            <a:avLst/>
          </a:prstGeom>
          <a:ln>
            <a:noFill/>
          </a:ln>
        </p:spPr>
      </p:pic>
      <p:pic>
        <p:nvPicPr>
          <p:cNvPr id="903" name="Image 4" descr=""/>
          <p:cNvPicPr/>
          <p:nvPr/>
        </p:nvPicPr>
        <p:blipFill>
          <a:blip r:embed="rId3"/>
          <a:stretch/>
        </p:blipFill>
        <p:spPr>
          <a:xfrm>
            <a:off x="6184440" y="2495520"/>
            <a:ext cx="2434320" cy="2416320"/>
          </a:xfrm>
          <a:prstGeom prst="rect">
            <a:avLst/>
          </a:prstGeom>
          <a:ln>
            <a:noFill/>
          </a:ln>
        </p:spPr>
      </p:pic>
      <p:pic>
        <p:nvPicPr>
          <p:cNvPr id="904" name="Image 5" descr=""/>
          <p:cNvPicPr/>
          <p:nvPr/>
        </p:nvPicPr>
        <p:blipFill>
          <a:blip r:embed="rId4"/>
          <a:stretch/>
        </p:blipFill>
        <p:spPr>
          <a:xfrm>
            <a:off x="9036360" y="2521440"/>
            <a:ext cx="2460960" cy="2426760"/>
          </a:xfrm>
          <a:prstGeom prst="rect">
            <a:avLst/>
          </a:prstGeom>
          <a:ln>
            <a:noFill/>
          </a:ln>
        </p:spPr>
      </p:pic>
      <p:sp>
        <p:nvSpPr>
          <p:cNvPr id="905" name="CustomShape 2"/>
          <p:cNvSpPr/>
          <p:nvPr/>
        </p:nvSpPr>
        <p:spPr>
          <a:xfrm>
            <a:off x="2959560" y="3530880"/>
            <a:ext cx="327960" cy="346320"/>
          </a:xfrm>
          <a:prstGeom prst="rightArrow">
            <a:avLst>
              <a:gd name="adj1" fmla="val 50000"/>
              <a:gd name="adj2" fmla="val 50000"/>
            </a:avLst>
          </a:prstGeom>
          <a:ln>
            <a:round/>
          </a:ln>
        </p:spPr>
        <p:style>
          <a:lnRef idx="2">
            <a:schemeClr val="accent1">
              <a:shade val="50000"/>
            </a:schemeClr>
          </a:lnRef>
          <a:fillRef idx="1">
            <a:schemeClr val="accent1"/>
          </a:fillRef>
          <a:effectRef idx="0">
            <a:schemeClr val="accent1"/>
          </a:effectRef>
          <a:fontRef idx="minor"/>
        </p:style>
      </p:sp>
      <p:sp>
        <p:nvSpPr>
          <p:cNvPr id="906" name="CustomShape 3"/>
          <p:cNvSpPr/>
          <p:nvPr/>
        </p:nvSpPr>
        <p:spPr>
          <a:xfrm>
            <a:off x="5830920" y="3530880"/>
            <a:ext cx="327960" cy="346320"/>
          </a:xfrm>
          <a:prstGeom prst="rightArrow">
            <a:avLst>
              <a:gd name="adj1" fmla="val 50000"/>
              <a:gd name="adj2" fmla="val 50000"/>
            </a:avLst>
          </a:prstGeom>
          <a:ln>
            <a:round/>
          </a:ln>
        </p:spPr>
        <p:style>
          <a:lnRef idx="2">
            <a:schemeClr val="accent1">
              <a:shade val="50000"/>
            </a:schemeClr>
          </a:lnRef>
          <a:fillRef idx="1">
            <a:schemeClr val="accent1"/>
          </a:fillRef>
          <a:effectRef idx="0">
            <a:schemeClr val="accent1"/>
          </a:effectRef>
          <a:fontRef idx="minor"/>
        </p:style>
      </p:sp>
      <p:sp>
        <p:nvSpPr>
          <p:cNvPr id="907" name="CustomShape 4"/>
          <p:cNvSpPr/>
          <p:nvPr/>
        </p:nvSpPr>
        <p:spPr>
          <a:xfrm>
            <a:off x="8663400" y="3530880"/>
            <a:ext cx="327960" cy="346320"/>
          </a:xfrm>
          <a:prstGeom prst="rightArrow">
            <a:avLst>
              <a:gd name="adj1" fmla="val 50000"/>
              <a:gd name="adj2" fmla="val 50000"/>
            </a:avLst>
          </a:prstGeom>
          <a:ln>
            <a:round/>
          </a:ln>
        </p:spPr>
        <p:style>
          <a:lnRef idx="2">
            <a:schemeClr val="accent1">
              <a:shade val="50000"/>
            </a:schemeClr>
          </a:lnRef>
          <a:fillRef idx="1">
            <a:schemeClr val="accent1"/>
          </a:fillRef>
          <a:effectRef idx="0">
            <a:schemeClr val="accent1"/>
          </a:effectRef>
          <a:fontRef idx="minor"/>
        </p:style>
      </p:sp>
      <p:sp>
        <p:nvSpPr>
          <p:cNvPr id="908" name="CustomShape 5"/>
          <p:cNvSpPr/>
          <p:nvPr/>
        </p:nvSpPr>
        <p:spPr>
          <a:xfrm>
            <a:off x="606240" y="5091840"/>
            <a:ext cx="210744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fr-FR" sz="1800" spc="-1" strike="noStrike">
                <a:solidFill>
                  <a:srgbClr val="000000"/>
                </a:solidFill>
                <a:latin typeface="Tw Cen MT"/>
              </a:rPr>
              <a:t>Division de l’image en grille</a:t>
            </a:r>
            <a:endParaRPr b="0" lang="fr-FR" sz="1800" spc="-1" strike="noStrike">
              <a:latin typeface="Arial"/>
            </a:endParaRPr>
          </a:p>
        </p:txBody>
      </p:sp>
      <p:sp>
        <p:nvSpPr>
          <p:cNvPr id="909" name="CustomShape 6"/>
          <p:cNvSpPr/>
          <p:nvPr/>
        </p:nvSpPr>
        <p:spPr>
          <a:xfrm>
            <a:off x="3288240" y="5091840"/>
            <a:ext cx="210744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fr-FR" sz="1800" spc="-1" strike="noStrike">
                <a:solidFill>
                  <a:srgbClr val="000000"/>
                </a:solidFill>
                <a:latin typeface="Tw Cen MT"/>
              </a:rPr>
              <a:t>Utilisation de l’algorithme K-means</a:t>
            </a:r>
            <a:endParaRPr b="0" lang="fr-FR" sz="1800" spc="-1" strike="noStrike">
              <a:latin typeface="Arial"/>
            </a:endParaRPr>
          </a:p>
        </p:txBody>
      </p:sp>
      <p:sp>
        <p:nvSpPr>
          <p:cNvPr id="910" name="CustomShape 7"/>
          <p:cNvSpPr/>
          <p:nvPr/>
        </p:nvSpPr>
        <p:spPr>
          <a:xfrm>
            <a:off x="6347880" y="5091840"/>
            <a:ext cx="210744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fr-FR" sz="1800" spc="-1" strike="noStrike">
                <a:solidFill>
                  <a:srgbClr val="000000"/>
                </a:solidFill>
                <a:latin typeface="Tw Cen MT"/>
              </a:rPr>
              <a:t>Positionnement des cadres englobants</a:t>
            </a:r>
            <a:endParaRPr b="0" lang="fr-FR" sz="1800" spc="-1" strike="noStrike">
              <a:latin typeface="Arial"/>
            </a:endParaRPr>
          </a:p>
        </p:txBody>
      </p:sp>
      <p:sp>
        <p:nvSpPr>
          <p:cNvPr id="911" name="CustomShape 8"/>
          <p:cNvSpPr/>
          <p:nvPr/>
        </p:nvSpPr>
        <p:spPr>
          <a:xfrm>
            <a:off x="9213120" y="5091840"/>
            <a:ext cx="210744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fr-FR" sz="1800" spc="-1" strike="noStrike">
                <a:solidFill>
                  <a:srgbClr val="000000"/>
                </a:solidFill>
                <a:latin typeface="Tw Cen MT"/>
              </a:rPr>
              <a:t>Résultat final de la détection</a:t>
            </a:r>
            <a:endParaRPr b="0" lang="fr-FR" sz="18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2" name="TextShape 1"/>
          <p:cNvSpPr txBox="1"/>
          <p:nvPr/>
        </p:nvSpPr>
        <p:spPr>
          <a:xfrm>
            <a:off x="365760" y="1968480"/>
            <a:ext cx="12191760" cy="2670120"/>
          </a:xfrm>
          <a:prstGeom prst="rect">
            <a:avLst/>
          </a:prstGeom>
          <a:noFill/>
          <a:ln>
            <a:noFill/>
          </a:ln>
        </p:spPr>
        <p:txBody>
          <a:bodyPr lIns="45720" rIns="45720" anchor="ctr">
            <a:normAutofit/>
          </a:bodyPr>
          <a:p>
            <a:pPr algn="ctr">
              <a:lnSpc>
                <a:spcPct val="100000"/>
              </a:lnSpc>
              <a:spcBef>
                <a:spcPts val="1199"/>
              </a:spcBef>
              <a:spcAft>
                <a:spcPts val="201"/>
              </a:spcAft>
            </a:pPr>
            <a:r>
              <a:rPr b="0" lang="en-US" sz="5400" spc="-1" strike="noStrike">
                <a:solidFill>
                  <a:srgbClr val="404040"/>
                </a:solidFill>
                <a:latin typeface="Tw Cen MT Condensed"/>
              </a:rPr>
              <a:t>Résultats obtenus</a:t>
            </a:r>
            <a:endParaRPr b="0" lang="en-US" sz="5400" spc="-1" strike="noStrike">
              <a:solidFill>
                <a:srgbClr val="000000"/>
              </a:solidFill>
              <a:latin typeface="Tw Cen MT"/>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3" name="TextShape 1"/>
          <p:cNvSpPr txBox="1"/>
          <p:nvPr/>
        </p:nvSpPr>
        <p:spPr>
          <a:xfrm>
            <a:off x="2120760" y="339480"/>
            <a:ext cx="9775800" cy="723960"/>
          </a:xfrm>
          <a:prstGeom prst="rect">
            <a:avLst/>
          </a:prstGeom>
          <a:noFill/>
          <a:ln>
            <a:noFill/>
          </a:ln>
        </p:spPr>
        <p:txBody>
          <a:bodyPr lIns="45720" rIns="45720" anchor="ctr">
            <a:normAutofit fontScale="93000"/>
          </a:bodyPr>
          <a:p>
            <a:pPr>
              <a:lnSpc>
                <a:spcPct val="90000"/>
              </a:lnSpc>
              <a:spcBef>
                <a:spcPts val="1199"/>
              </a:spcBef>
              <a:spcAft>
                <a:spcPts val="201"/>
              </a:spcAft>
            </a:pPr>
            <a:r>
              <a:rPr b="0" lang="en-US" sz="5400" spc="-1" strike="noStrike">
                <a:solidFill>
                  <a:srgbClr val="ffffff"/>
                </a:solidFill>
                <a:latin typeface="Tw Cen MT Condensed"/>
              </a:rPr>
              <a:t>Résumé du travail</a:t>
            </a:r>
            <a:endParaRPr b="0" lang="en-US" sz="5400" spc="-1" strike="noStrike">
              <a:solidFill>
                <a:srgbClr val="000000"/>
              </a:solidFill>
              <a:latin typeface="Tw Cen MT"/>
            </a:endParaRPr>
          </a:p>
        </p:txBody>
      </p:sp>
      <p:grpSp>
        <p:nvGrpSpPr>
          <p:cNvPr id="914" name="Group 2"/>
          <p:cNvGrpSpPr/>
          <p:nvPr/>
        </p:nvGrpSpPr>
        <p:grpSpPr>
          <a:xfrm>
            <a:off x="654480" y="1298160"/>
            <a:ext cx="8789040" cy="5432400"/>
            <a:chOff x="654480" y="1298160"/>
            <a:chExt cx="8789040" cy="5432400"/>
          </a:xfrm>
        </p:grpSpPr>
        <p:grpSp>
          <p:nvGrpSpPr>
            <p:cNvPr id="915" name="Group 3"/>
            <p:cNvGrpSpPr/>
            <p:nvPr/>
          </p:nvGrpSpPr>
          <p:grpSpPr>
            <a:xfrm>
              <a:off x="2931120" y="1298160"/>
              <a:ext cx="6512400" cy="5432400"/>
              <a:chOff x="2931120" y="1298160"/>
              <a:chExt cx="6512400" cy="5432400"/>
            </a:xfrm>
          </p:grpSpPr>
          <p:sp>
            <p:nvSpPr>
              <p:cNvPr id="916" name="CustomShape 4"/>
              <p:cNvSpPr/>
              <p:nvPr/>
            </p:nvSpPr>
            <p:spPr>
              <a:xfrm flipH="1">
                <a:off x="3976560" y="2318400"/>
                <a:ext cx="7920" cy="876240"/>
              </a:xfrm>
              <a:custGeom>
                <a:avLst/>
                <a:gdLst/>
                <a:ahLst/>
                <a:rect l="l" t="t" r="r" b="b"/>
                <a:pathLst>
                  <a:path w="21600" h="21600">
                    <a:moveTo>
                      <a:pt x="0" y="0"/>
                    </a:moveTo>
                    <a:lnTo>
                      <a:pt x="21600" y="21600"/>
                    </a:lnTo>
                  </a:path>
                </a:pathLst>
              </a:custGeom>
              <a:noFill/>
              <a:ln>
                <a:round/>
                <a:tailEnd len="med" type="triangle" w="med"/>
              </a:ln>
            </p:spPr>
            <p:style>
              <a:lnRef idx="1">
                <a:schemeClr val="accent1"/>
              </a:lnRef>
              <a:fillRef idx="0">
                <a:schemeClr val="accent1"/>
              </a:fillRef>
              <a:effectRef idx="0">
                <a:schemeClr val="accent1"/>
              </a:effectRef>
              <a:fontRef idx="minor"/>
            </p:style>
          </p:sp>
          <p:grpSp>
            <p:nvGrpSpPr>
              <p:cNvPr id="917" name="Group 5"/>
              <p:cNvGrpSpPr/>
              <p:nvPr/>
            </p:nvGrpSpPr>
            <p:grpSpPr>
              <a:xfrm>
                <a:off x="2931120" y="1298160"/>
                <a:ext cx="6512400" cy="5432400"/>
                <a:chOff x="2931120" y="1298160"/>
                <a:chExt cx="6512400" cy="5432400"/>
              </a:xfrm>
            </p:grpSpPr>
            <p:pic>
              <p:nvPicPr>
                <p:cNvPr id="918" name="Image 5" descr=""/>
                <p:cNvPicPr/>
                <p:nvPr/>
              </p:nvPicPr>
              <p:blipFill>
                <a:blip r:embed="rId1"/>
                <a:stretch/>
              </p:blipFill>
              <p:spPr>
                <a:xfrm>
                  <a:off x="7465320" y="5351760"/>
                  <a:ext cx="1807560" cy="1333800"/>
                </a:xfrm>
                <a:prstGeom prst="rect">
                  <a:avLst/>
                </a:prstGeom>
                <a:ln>
                  <a:noFill/>
                </a:ln>
              </p:spPr>
            </p:pic>
            <p:sp>
              <p:nvSpPr>
                <p:cNvPr id="919" name="CustomShape 6"/>
                <p:cNvSpPr/>
                <p:nvPr/>
              </p:nvSpPr>
              <p:spPr>
                <a:xfrm flipH="1">
                  <a:off x="8397000" y="5179320"/>
                  <a:ext cx="4680" cy="177480"/>
                </a:xfrm>
                <a:custGeom>
                  <a:avLst/>
                  <a:gdLst/>
                  <a:ahLst/>
                  <a:rect l="l" t="t" r="r" b="b"/>
                  <a:pathLst>
                    <a:path w="21600" h="21600">
                      <a:moveTo>
                        <a:pt x="0" y="0"/>
                      </a:moveTo>
                      <a:lnTo>
                        <a:pt x="21600" y="21600"/>
                      </a:lnTo>
                    </a:path>
                  </a:pathLst>
                </a:custGeom>
                <a:noFill/>
                <a:ln>
                  <a:round/>
                  <a:tailEnd len="med" type="triangle" w="med"/>
                </a:ln>
              </p:spPr>
              <p:style>
                <a:lnRef idx="1">
                  <a:schemeClr val="accent1"/>
                </a:lnRef>
                <a:fillRef idx="0">
                  <a:schemeClr val="accent1"/>
                </a:fillRef>
                <a:effectRef idx="0">
                  <a:schemeClr val="accent1"/>
                </a:effectRef>
                <a:fontRef idx="minor"/>
              </p:style>
            </p:sp>
            <p:sp>
              <p:nvSpPr>
                <p:cNvPr id="920" name="CustomShape 7"/>
                <p:cNvSpPr/>
                <p:nvPr/>
              </p:nvSpPr>
              <p:spPr>
                <a:xfrm flipH="1">
                  <a:off x="3965400" y="5151600"/>
                  <a:ext cx="4680" cy="177120"/>
                </a:xfrm>
                <a:custGeom>
                  <a:avLst/>
                  <a:gdLst/>
                  <a:ahLst/>
                  <a:rect l="l" t="t" r="r" b="b"/>
                  <a:pathLst>
                    <a:path w="21600" h="21600">
                      <a:moveTo>
                        <a:pt x="0" y="0"/>
                      </a:moveTo>
                      <a:lnTo>
                        <a:pt x="21600" y="21600"/>
                      </a:lnTo>
                    </a:path>
                  </a:pathLst>
                </a:custGeom>
                <a:noFill/>
                <a:ln>
                  <a:round/>
                  <a:tailEnd len="med" type="triangle" w="med"/>
                </a:ln>
              </p:spPr>
              <p:style>
                <a:lnRef idx="1">
                  <a:schemeClr val="accent1"/>
                </a:lnRef>
                <a:fillRef idx="0">
                  <a:schemeClr val="accent1"/>
                </a:fillRef>
                <a:effectRef idx="0">
                  <a:schemeClr val="accent1"/>
                </a:effectRef>
                <a:fontRef idx="minor"/>
              </p:style>
            </p:sp>
            <p:pic>
              <p:nvPicPr>
                <p:cNvPr id="921" name="Image 8" descr=""/>
                <p:cNvPicPr/>
                <p:nvPr/>
              </p:nvPicPr>
              <p:blipFill>
                <a:blip r:embed="rId2"/>
                <a:stretch/>
              </p:blipFill>
              <p:spPr>
                <a:xfrm>
                  <a:off x="3176280" y="5338080"/>
                  <a:ext cx="1619640" cy="1392480"/>
                </a:xfrm>
                <a:prstGeom prst="rect">
                  <a:avLst/>
                </a:prstGeom>
                <a:ln>
                  <a:noFill/>
                </a:ln>
              </p:spPr>
            </p:pic>
            <p:sp>
              <p:nvSpPr>
                <p:cNvPr id="922" name="CustomShape 8"/>
                <p:cNvSpPr/>
                <p:nvPr/>
              </p:nvSpPr>
              <p:spPr>
                <a:xfrm>
                  <a:off x="3310560" y="1408680"/>
                  <a:ext cx="1279440" cy="91656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anchor="ctr">
                  <a:noAutofit/>
                </a:bodyPr>
                <a:p>
                  <a:pPr algn="ctr">
                    <a:lnSpc>
                      <a:spcPct val="107000"/>
                    </a:lnSpc>
                    <a:spcAft>
                      <a:spcPts val="799"/>
                    </a:spcAft>
                  </a:pPr>
                  <a:r>
                    <a:rPr b="0" lang="fr-FR" sz="1100" spc="-1" strike="noStrike">
                      <a:solidFill>
                        <a:srgbClr val="000000"/>
                      </a:solidFill>
                      <a:latin typeface="Tw Cen MT"/>
                      <a:ea typeface="Calibri"/>
                    </a:rPr>
                    <a:t>Architecture du modèle Darknet19-53</a:t>
                  </a:r>
                  <a:endParaRPr b="0" lang="fr-FR" sz="1100" spc="-1" strike="noStrike">
                    <a:latin typeface="Arial"/>
                  </a:endParaRPr>
                </a:p>
              </p:txBody>
            </p:sp>
            <p:sp>
              <p:nvSpPr>
                <p:cNvPr id="923" name="CustomShape 9"/>
                <p:cNvSpPr/>
                <p:nvPr/>
              </p:nvSpPr>
              <p:spPr>
                <a:xfrm>
                  <a:off x="3310560" y="3221640"/>
                  <a:ext cx="1279440" cy="91656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anchor="ctr">
                  <a:noAutofit/>
                </a:bodyPr>
                <a:p>
                  <a:pPr algn="ctr">
                    <a:lnSpc>
                      <a:spcPct val="107000"/>
                    </a:lnSpc>
                    <a:spcAft>
                      <a:spcPts val="799"/>
                    </a:spcAft>
                  </a:pPr>
                  <a:r>
                    <a:rPr b="0" lang="fr-FR" sz="1100" spc="-1" strike="noStrike">
                      <a:solidFill>
                        <a:srgbClr val="000000"/>
                      </a:solidFill>
                      <a:latin typeface="Tw Cen MT"/>
                      <a:ea typeface="Calibri"/>
                    </a:rPr>
                    <a:t>Modèle entrainé</a:t>
                  </a:r>
                  <a:endParaRPr b="0" lang="fr-FR" sz="1100" spc="-1" strike="noStrike">
                    <a:latin typeface="Arial"/>
                  </a:endParaRPr>
                </a:p>
              </p:txBody>
            </p:sp>
            <p:sp>
              <p:nvSpPr>
                <p:cNvPr id="924" name="CustomShape 10"/>
                <p:cNvSpPr/>
                <p:nvPr/>
              </p:nvSpPr>
              <p:spPr>
                <a:xfrm>
                  <a:off x="3761280" y="2518560"/>
                  <a:ext cx="454680" cy="441000"/>
                </a:xfrm>
                <a:prstGeom prst="flowChartMagneticDisk">
                  <a:avLst/>
                </a:prstGeom>
                <a:ln>
                  <a:round/>
                </a:ln>
              </p:spPr>
              <p:style>
                <a:lnRef idx="2">
                  <a:schemeClr val="accent1">
                    <a:shade val="50000"/>
                  </a:schemeClr>
                </a:lnRef>
                <a:fillRef idx="1">
                  <a:schemeClr val="accent1"/>
                </a:fillRef>
                <a:effectRef idx="0">
                  <a:schemeClr val="accent1"/>
                </a:effectRef>
                <a:fontRef idx="minor"/>
              </p:style>
              <p:txBody>
                <a:bodyPr anchor="ctr">
                  <a:noAutofit/>
                </a:bodyPr>
                <a:p>
                  <a:pPr algn="ctr">
                    <a:lnSpc>
                      <a:spcPct val="107000"/>
                    </a:lnSpc>
                    <a:spcAft>
                      <a:spcPts val="799"/>
                    </a:spcAft>
                  </a:pPr>
                  <a:endParaRPr b="0" lang="fr-FR" sz="1800" spc="-1" strike="noStrike">
                    <a:latin typeface="Arial"/>
                  </a:endParaRPr>
                </a:p>
                <a:p>
                  <a:pPr algn="ctr">
                    <a:lnSpc>
                      <a:spcPct val="107000"/>
                    </a:lnSpc>
                    <a:spcAft>
                      <a:spcPts val="799"/>
                    </a:spcAft>
                  </a:pPr>
                  <a:r>
                    <a:rPr b="0" lang="fr-FR" sz="1000" spc="-1" strike="noStrike">
                      <a:solidFill>
                        <a:srgbClr val="ffffff"/>
                      </a:solidFill>
                      <a:latin typeface="Tw Cen MT"/>
                      <a:ea typeface="Calibri"/>
                    </a:rPr>
                    <a:t>BDD</a:t>
                  </a:r>
                  <a:endParaRPr b="0" lang="fr-FR" sz="1000" spc="-1" strike="noStrike">
                    <a:latin typeface="Arial"/>
                  </a:endParaRPr>
                </a:p>
                <a:p>
                  <a:pPr algn="ctr">
                    <a:lnSpc>
                      <a:spcPct val="107000"/>
                    </a:lnSpc>
                    <a:spcAft>
                      <a:spcPts val="799"/>
                    </a:spcAft>
                  </a:pPr>
                  <a:r>
                    <a:rPr b="0" lang="fr-FR" sz="1100" spc="-1" strike="noStrike">
                      <a:solidFill>
                        <a:srgbClr val="ffffff"/>
                      </a:solidFill>
                      <a:latin typeface="Tw Cen MT"/>
                      <a:ea typeface="Calibri"/>
                    </a:rPr>
                    <a:t> </a:t>
                  </a:r>
                  <a:endParaRPr b="0" lang="fr-FR" sz="1100" spc="-1" strike="noStrike">
                    <a:latin typeface="Arial"/>
                  </a:endParaRPr>
                </a:p>
              </p:txBody>
            </p:sp>
            <p:sp>
              <p:nvSpPr>
                <p:cNvPr id="925" name="CustomShape 11"/>
                <p:cNvSpPr/>
                <p:nvPr/>
              </p:nvSpPr>
              <p:spPr>
                <a:xfrm>
                  <a:off x="2931120" y="4559040"/>
                  <a:ext cx="2104560" cy="582120"/>
                </a:xfrm>
                <a:prstGeom prst="ellipse">
                  <a:avLst/>
                </a:prstGeom>
                <a:ln>
                  <a:solidFill>
                    <a:schemeClr val="tx1"/>
                  </a:solidFill>
                  <a:round/>
                </a:ln>
              </p:spPr>
              <p:style>
                <a:lnRef idx="2">
                  <a:schemeClr val="accent6"/>
                </a:lnRef>
                <a:fillRef idx="1">
                  <a:schemeClr val="lt1"/>
                </a:fillRef>
                <a:effectRef idx="0">
                  <a:schemeClr val="accent6"/>
                </a:effectRef>
                <a:fontRef idx="minor"/>
              </p:style>
              <p:txBody>
                <a:bodyPr anchor="ctr">
                  <a:noAutofit/>
                </a:bodyPr>
                <a:p>
                  <a:pPr algn="ctr">
                    <a:lnSpc>
                      <a:spcPct val="107000"/>
                    </a:lnSpc>
                    <a:spcAft>
                      <a:spcPts val="799"/>
                    </a:spcAft>
                  </a:pPr>
                  <a:r>
                    <a:rPr b="0" lang="fr-FR" sz="1000" spc="-1" strike="noStrike">
                      <a:solidFill>
                        <a:srgbClr val="000000"/>
                      </a:solidFill>
                      <a:latin typeface="Tw Cen MT"/>
                      <a:ea typeface="Calibri"/>
                    </a:rPr>
                    <a:t>Application de l’algorithme yolov3 </a:t>
                  </a:r>
                  <a:endParaRPr b="0" lang="fr-FR" sz="1000" spc="-1" strike="noStrike">
                    <a:latin typeface="Arial"/>
                  </a:endParaRPr>
                </a:p>
              </p:txBody>
            </p:sp>
            <p:sp>
              <p:nvSpPr>
                <p:cNvPr id="926" name="CustomShape 12"/>
                <p:cNvSpPr/>
                <p:nvPr/>
              </p:nvSpPr>
              <p:spPr>
                <a:xfrm>
                  <a:off x="7338960" y="4572720"/>
                  <a:ext cx="2104560" cy="582120"/>
                </a:xfrm>
                <a:prstGeom prst="ellipse">
                  <a:avLst/>
                </a:prstGeom>
                <a:ln>
                  <a:solidFill>
                    <a:schemeClr val="tx1"/>
                  </a:solidFill>
                  <a:round/>
                </a:ln>
              </p:spPr>
              <p:style>
                <a:lnRef idx="2">
                  <a:schemeClr val="accent6"/>
                </a:lnRef>
                <a:fillRef idx="1">
                  <a:schemeClr val="lt1"/>
                </a:fillRef>
                <a:effectRef idx="0">
                  <a:schemeClr val="accent6"/>
                </a:effectRef>
                <a:fontRef idx="minor"/>
              </p:style>
              <p:txBody>
                <a:bodyPr anchor="ctr">
                  <a:noAutofit/>
                </a:bodyPr>
                <a:p>
                  <a:pPr algn="ctr">
                    <a:lnSpc>
                      <a:spcPct val="107000"/>
                    </a:lnSpc>
                    <a:spcAft>
                      <a:spcPts val="799"/>
                    </a:spcAft>
                  </a:pPr>
                  <a:r>
                    <a:rPr b="0" lang="fr-FR" sz="1000" spc="-1" strike="noStrike">
                      <a:solidFill>
                        <a:srgbClr val="000000"/>
                      </a:solidFill>
                      <a:latin typeface="Tw Cen MT"/>
                      <a:ea typeface="Calibri"/>
                    </a:rPr>
                    <a:t>Application de l’algorithme yolov3 </a:t>
                  </a:r>
                  <a:endParaRPr b="0" lang="fr-FR" sz="1000" spc="-1" strike="noStrike">
                    <a:latin typeface="Arial"/>
                  </a:endParaRPr>
                </a:p>
              </p:txBody>
            </p:sp>
            <p:sp>
              <p:nvSpPr>
                <p:cNvPr id="927" name="CustomShape 13"/>
                <p:cNvSpPr/>
                <p:nvPr/>
              </p:nvSpPr>
              <p:spPr>
                <a:xfrm>
                  <a:off x="3958200" y="4138560"/>
                  <a:ext cx="360" cy="399600"/>
                </a:xfrm>
                <a:custGeom>
                  <a:avLst/>
                  <a:gdLst/>
                  <a:ahLst/>
                  <a:rect l="l" t="t" r="r" b="b"/>
                  <a:pathLst>
                    <a:path w="21600" h="21600">
                      <a:moveTo>
                        <a:pt x="0" y="0"/>
                      </a:moveTo>
                      <a:lnTo>
                        <a:pt x="21600" y="21600"/>
                      </a:lnTo>
                    </a:path>
                  </a:pathLst>
                </a:custGeom>
                <a:noFill/>
                <a:ln>
                  <a:round/>
                  <a:tailEnd len="med" type="triangle" w="med"/>
                </a:ln>
              </p:spPr>
              <p:style>
                <a:lnRef idx="1">
                  <a:schemeClr val="accent1"/>
                </a:lnRef>
                <a:fillRef idx="0">
                  <a:schemeClr val="accent1"/>
                </a:fillRef>
                <a:effectRef idx="0">
                  <a:schemeClr val="accent1"/>
                </a:effectRef>
                <a:fontRef idx="minor"/>
              </p:style>
            </p:sp>
            <p:sp>
              <p:nvSpPr>
                <p:cNvPr id="928" name="CustomShape 14"/>
                <p:cNvSpPr/>
                <p:nvPr/>
              </p:nvSpPr>
              <p:spPr>
                <a:xfrm>
                  <a:off x="7773480" y="1463760"/>
                  <a:ext cx="1279440" cy="91656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anchor="ctr">
                  <a:noAutofit/>
                </a:bodyPr>
                <a:p>
                  <a:pPr algn="ctr">
                    <a:lnSpc>
                      <a:spcPct val="107000"/>
                    </a:lnSpc>
                    <a:spcAft>
                      <a:spcPts val="799"/>
                    </a:spcAft>
                  </a:pPr>
                  <a:r>
                    <a:rPr b="0" lang="fr-FR" sz="1100" spc="-1" strike="noStrike">
                      <a:solidFill>
                        <a:srgbClr val="000000"/>
                      </a:solidFill>
                      <a:latin typeface="Tw Cen MT"/>
                      <a:ea typeface="Calibri"/>
                    </a:rPr>
                    <a:t>Modèle Darknet19-53</a:t>
                  </a:r>
                  <a:endParaRPr b="0" lang="fr-FR" sz="1100" spc="-1" strike="noStrike">
                    <a:latin typeface="Arial"/>
                  </a:endParaRPr>
                </a:p>
              </p:txBody>
            </p:sp>
            <p:sp>
              <p:nvSpPr>
                <p:cNvPr id="929" name="CustomShape 15"/>
                <p:cNvSpPr/>
                <p:nvPr/>
              </p:nvSpPr>
              <p:spPr>
                <a:xfrm>
                  <a:off x="8397720" y="2387520"/>
                  <a:ext cx="360" cy="2184840"/>
                </a:xfrm>
                <a:custGeom>
                  <a:avLst/>
                  <a:gdLst/>
                  <a:ahLst/>
                  <a:rect l="l" t="t" r="r" b="b"/>
                  <a:pathLst>
                    <a:path w="21600" h="21600">
                      <a:moveTo>
                        <a:pt x="0" y="0"/>
                      </a:moveTo>
                      <a:lnTo>
                        <a:pt x="21600" y="21600"/>
                      </a:lnTo>
                    </a:path>
                  </a:pathLst>
                </a:custGeom>
                <a:noFill/>
                <a:ln>
                  <a:round/>
                  <a:tailEnd len="med" type="triangle" w="med"/>
                </a:ln>
              </p:spPr>
              <p:style>
                <a:lnRef idx="1">
                  <a:schemeClr val="accent1"/>
                </a:lnRef>
                <a:fillRef idx="0">
                  <a:schemeClr val="accent1"/>
                </a:fillRef>
                <a:effectRef idx="0">
                  <a:schemeClr val="accent1"/>
                </a:effectRef>
                <a:fontRef idx="minor"/>
              </p:style>
            </p:sp>
            <p:sp>
              <p:nvSpPr>
                <p:cNvPr id="930" name="CustomShape 16"/>
                <p:cNvSpPr/>
                <p:nvPr/>
              </p:nvSpPr>
              <p:spPr>
                <a:xfrm flipH="1">
                  <a:off x="5055480" y="2608200"/>
                  <a:ext cx="1081800" cy="2253960"/>
                </a:xfrm>
                <a:prstGeom prst="bentConnector3">
                  <a:avLst>
                    <a:gd name="adj1" fmla="val 50000"/>
                  </a:avLst>
                </a:prstGeom>
                <a:noFill/>
                <a:ln>
                  <a:round/>
                  <a:tailEnd len="med" type="triangle" w="med"/>
                </a:ln>
              </p:spPr>
              <p:style>
                <a:lnRef idx="1">
                  <a:schemeClr val="accent1"/>
                </a:lnRef>
                <a:fillRef idx="0">
                  <a:schemeClr val="accent1"/>
                </a:fillRef>
                <a:effectRef idx="0">
                  <a:schemeClr val="accent1"/>
                </a:effectRef>
                <a:fontRef idx="minor"/>
              </p:style>
            </p:sp>
            <p:sp>
              <p:nvSpPr>
                <p:cNvPr id="931" name="CustomShape 17"/>
                <p:cNvSpPr/>
                <p:nvPr/>
              </p:nvSpPr>
              <p:spPr>
                <a:xfrm>
                  <a:off x="6146280" y="2573640"/>
                  <a:ext cx="1184400" cy="2295360"/>
                </a:xfrm>
                <a:prstGeom prst="bentConnector3">
                  <a:avLst>
                    <a:gd name="adj1" fmla="val 50000"/>
                  </a:avLst>
                </a:prstGeom>
                <a:noFill/>
                <a:ln>
                  <a:round/>
                  <a:tailEnd len="med" type="triangle" w="med"/>
                </a:ln>
              </p:spPr>
              <p:style>
                <a:lnRef idx="1">
                  <a:schemeClr val="accent1"/>
                </a:lnRef>
                <a:fillRef idx="0">
                  <a:schemeClr val="accent1"/>
                </a:fillRef>
                <a:effectRef idx="0">
                  <a:schemeClr val="accent1"/>
                </a:effectRef>
                <a:fontRef idx="minor"/>
              </p:style>
            </p:sp>
            <p:pic>
              <p:nvPicPr>
                <p:cNvPr id="932" name="Image 19" descr=""/>
                <p:cNvPicPr/>
                <p:nvPr/>
              </p:nvPicPr>
              <p:blipFill>
                <a:blip r:embed="rId3"/>
                <a:stretch/>
              </p:blipFill>
              <p:spPr>
                <a:xfrm>
                  <a:off x="5142960" y="1298160"/>
                  <a:ext cx="2077920" cy="1339560"/>
                </a:xfrm>
                <a:prstGeom prst="rect">
                  <a:avLst/>
                </a:prstGeom>
                <a:ln>
                  <a:noFill/>
                </a:ln>
              </p:spPr>
            </p:pic>
          </p:grpSp>
        </p:grpSp>
        <p:sp>
          <p:nvSpPr>
            <p:cNvPr id="933" name="CustomShape 18"/>
            <p:cNvSpPr/>
            <p:nvPr/>
          </p:nvSpPr>
          <p:spPr>
            <a:xfrm>
              <a:off x="2464200" y="2088720"/>
              <a:ext cx="846000" cy="360"/>
            </a:xfrm>
            <a:custGeom>
              <a:avLst/>
              <a:gdLst/>
              <a:ahLst/>
              <a:rect l="l" t="t" r="r" b="b"/>
              <a:pathLst>
                <a:path w="21600" h="21600">
                  <a:moveTo>
                    <a:pt x="0" y="0"/>
                  </a:moveTo>
                  <a:lnTo>
                    <a:pt x="21600" y="21600"/>
                  </a:lnTo>
                </a:path>
              </a:pathLst>
            </a:custGeom>
            <a:noFill/>
            <a:ln>
              <a:round/>
              <a:tailEnd len="med" type="triangle" w="med"/>
            </a:ln>
          </p:spPr>
          <p:style>
            <a:lnRef idx="1">
              <a:schemeClr val="accent1"/>
            </a:lnRef>
            <a:fillRef idx="0">
              <a:schemeClr val="accent1"/>
            </a:fillRef>
            <a:effectRef idx="0">
              <a:schemeClr val="accent1"/>
            </a:effectRef>
            <a:fontRef idx="minor"/>
          </p:style>
        </p:sp>
        <p:sp>
          <p:nvSpPr>
            <p:cNvPr id="934" name="CustomShape 19"/>
            <p:cNvSpPr/>
            <p:nvPr/>
          </p:nvSpPr>
          <p:spPr>
            <a:xfrm>
              <a:off x="654480" y="1866960"/>
              <a:ext cx="1886040" cy="3646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fr-FR" sz="1800" spc="-1" strike="noStrike">
                  <a:solidFill>
                    <a:srgbClr val="1482ac"/>
                  </a:solidFill>
                  <a:latin typeface="Tw Cen MT"/>
                </a:rPr>
                <a:t>Transfert learning</a:t>
              </a:r>
              <a:endParaRPr b="0" lang="fr-FR" sz="1800" spc="-1" strike="noStrike">
                <a:latin typeface="Arial"/>
              </a:endParaRPr>
            </a:p>
          </p:txBody>
        </p:sp>
      </p:gr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5" name="CustomShape 1"/>
          <p:cNvSpPr/>
          <p:nvPr/>
        </p:nvSpPr>
        <p:spPr>
          <a:xfrm>
            <a:off x="4841640" y="2468520"/>
            <a:ext cx="7350120" cy="91368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0" lang="fr-FR" sz="5400" spc="-1" strike="noStrike">
                <a:solidFill>
                  <a:srgbClr val="ffffff"/>
                </a:solidFill>
                <a:latin typeface="Tw Cen MT"/>
              </a:rPr>
              <a:t>Conclusion et perspectives</a:t>
            </a:r>
            <a:endParaRPr b="0" lang="fr-FR" sz="5400" spc="-1" strike="noStrike">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6" name="TextShape 1"/>
          <p:cNvSpPr txBox="1"/>
          <p:nvPr/>
        </p:nvSpPr>
        <p:spPr>
          <a:xfrm>
            <a:off x="2120760" y="339480"/>
            <a:ext cx="9775800" cy="723960"/>
          </a:xfrm>
          <a:prstGeom prst="rect">
            <a:avLst/>
          </a:prstGeom>
          <a:noFill/>
          <a:ln>
            <a:noFill/>
          </a:ln>
        </p:spPr>
        <p:txBody>
          <a:bodyPr lIns="45720" rIns="45720" anchor="ctr">
            <a:normAutofit fontScale="93000"/>
          </a:bodyPr>
          <a:p>
            <a:pPr>
              <a:lnSpc>
                <a:spcPct val="90000"/>
              </a:lnSpc>
              <a:spcBef>
                <a:spcPts val="1199"/>
              </a:spcBef>
              <a:spcAft>
                <a:spcPts val="201"/>
              </a:spcAft>
            </a:pPr>
            <a:r>
              <a:rPr b="0" lang="en-US" sz="5400" spc="-1" strike="noStrike">
                <a:solidFill>
                  <a:srgbClr val="ffffff"/>
                </a:solidFill>
                <a:latin typeface="Tw Cen MT Condensed"/>
              </a:rPr>
              <a:t>Conclusion</a:t>
            </a:r>
            <a:endParaRPr b="0" lang="en-US" sz="5400" spc="-1" strike="noStrike">
              <a:solidFill>
                <a:srgbClr val="000000"/>
              </a:solidFill>
              <a:latin typeface="Tw Cen MT"/>
            </a:endParaRPr>
          </a:p>
        </p:txBody>
      </p:sp>
      <p:sp>
        <p:nvSpPr>
          <p:cNvPr id="937" name="CustomShape 2"/>
          <p:cNvSpPr/>
          <p:nvPr/>
        </p:nvSpPr>
        <p:spPr>
          <a:xfrm>
            <a:off x="1184040" y="1924920"/>
            <a:ext cx="9249480" cy="3656520"/>
          </a:xfrm>
          <a:prstGeom prst="rect">
            <a:avLst/>
          </a:prstGeom>
          <a:noFill/>
          <a:ln>
            <a:noFill/>
          </a:ln>
        </p:spPr>
        <p:style>
          <a:lnRef idx="0"/>
          <a:fillRef idx="0"/>
          <a:effectRef idx="0"/>
          <a:fontRef idx="minor"/>
        </p:style>
        <p:txBody>
          <a:bodyPr lIns="90000" rIns="90000" tIns="45000" bIns="45000">
            <a:spAutoFit/>
          </a:bodyPr>
          <a:p>
            <a:pPr marL="285840" indent="-285480">
              <a:lnSpc>
                <a:spcPct val="100000"/>
              </a:lnSpc>
              <a:buClr>
                <a:srgbClr val="000000"/>
              </a:buClr>
              <a:buFont typeface="Arial"/>
              <a:buChar char="•"/>
            </a:pPr>
            <a:r>
              <a:rPr b="0" lang="fr-FR" sz="1800" spc="-1" strike="noStrike">
                <a:solidFill>
                  <a:srgbClr val="000000"/>
                </a:solidFill>
                <a:latin typeface="Tw Cen MT"/>
              </a:rPr>
              <a:t>La détection des objets est un domaine passionnant vaste et qui ne cesse d’évoluer a une vitesse exponentielle.</a:t>
            </a:r>
            <a:endParaRPr b="0" lang="fr-FR" sz="1800" spc="-1" strike="noStrike">
              <a:latin typeface="Arial"/>
            </a:endParaRPr>
          </a:p>
          <a:p>
            <a:pPr>
              <a:lnSpc>
                <a:spcPct val="100000"/>
              </a:lnSpc>
            </a:pPr>
            <a:endParaRPr b="0" lang="fr-FR" sz="1800" spc="-1" strike="noStrike">
              <a:latin typeface="Arial"/>
            </a:endParaRPr>
          </a:p>
          <a:p>
            <a:pPr marL="285840" indent="-285480">
              <a:lnSpc>
                <a:spcPct val="100000"/>
              </a:lnSpc>
              <a:buClr>
                <a:srgbClr val="000000"/>
              </a:buClr>
              <a:buFont typeface="Arial"/>
              <a:buChar char="•"/>
            </a:pPr>
            <a:r>
              <a:rPr b="0" lang="fr-FR" sz="1800" spc="-1" strike="noStrike">
                <a:solidFill>
                  <a:srgbClr val="000000"/>
                </a:solidFill>
                <a:latin typeface="Tw Cen MT"/>
              </a:rPr>
              <a:t>L’ensemble des étapes citées ont été méticuleusement étudiées afin d’obtenir la meilleure détection possible.</a:t>
            </a:r>
            <a:endParaRPr b="0" lang="fr-FR" sz="1800" spc="-1" strike="noStrike">
              <a:latin typeface="Arial"/>
            </a:endParaRPr>
          </a:p>
          <a:p>
            <a:pPr>
              <a:lnSpc>
                <a:spcPct val="100000"/>
              </a:lnSpc>
            </a:pPr>
            <a:endParaRPr b="0" lang="fr-FR" sz="1800" spc="-1" strike="noStrike">
              <a:latin typeface="Arial"/>
            </a:endParaRPr>
          </a:p>
          <a:p>
            <a:pPr marL="285840" indent="-285480">
              <a:lnSpc>
                <a:spcPct val="100000"/>
              </a:lnSpc>
              <a:buClr>
                <a:srgbClr val="000000"/>
              </a:buClr>
              <a:buFont typeface="Arial"/>
              <a:buChar char="•"/>
            </a:pPr>
            <a:r>
              <a:rPr b="0" lang="fr-FR" sz="1800" spc="-1" strike="noStrike">
                <a:solidFill>
                  <a:srgbClr val="000000"/>
                </a:solidFill>
                <a:latin typeface="Tw Cen MT"/>
              </a:rPr>
              <a:t>Les résultats obtenus nous incite à le développer notre travail </a:t>
            </a:r>
            <a:endParaRPr b="0" lang="fr-FR" sz="1800" spc="-1" strike="noStrike">
              <a:latin typeface="Arial"/>
            </a:endParaRPr>
          </a:p>
          <a:p>
            <a:pPr>
              <a:lnSpc>
                <a:spcPct val="100000"/>
              </a:lnSpc>
            </a:pPr>
            <a:endParaRPr b="0" lang="fr-FR" sz="1800" spc="-1" strike="noStrike">
              <a:latin typeface="Arial"/>
            </a:endParaRPr>
          </a:p>
          <a:p>
            <a:pPr marL="285840" indent="-285480">
              <a:lnSpc>
                <a:spcPct val="100000"/>
              </a:lnSpc>
              <a:buClr>
                <a:srgbClr val="000000"/>
              </a:buClr>
              <a:buFont typeface="Arial"/>
              <a:buChar char="•"/>
            </a:pPr>
            <a:r>
              <a:rPr b="0" lang="fr-FR" sz="1800" spc="-1" strike="noStrike">
                <a:solidFill>
                  <a:srgbClr val="000000"/>
                </a:solidFill>
                <a:latin typeface="Tw Cen MT"/>
              </a:rPr>
              <a:t>Combiner l’application qu’on a conçue aux caméras installées ces derniers temps dans l’ensemble des routes algériennes, permettrait de la sécurité d’autrui</a:t>
            </a:r>
            <a:endParaRPr b="0" lang="fr-FR" sz="1800" spc="-1" strike="noStrike">
              <a:latin typeface="Arial"/>
            </a:endParaRPr>
          </a:p>
          <a:p>
            <a:pPr>
              <a:lnSpc>
                <a:spcPct val="100000"/>
              </a:lnSpc>
            </a:pPr>
            <a:endParaRPr b="0" lang="fr-FR" sz="1800" spc="-1" strike="noStrike">
              <a:latin typeface="Arial"/>
            </a:endParaRPr>
          </a:p>
          <a:p>
            <a:pPr>
              <a:lnSpc>
                <a:spcPct val="100000"/>
              </a:lnSpc>
            </a:pPr>
            <a:endParaRPr b="0" lang="fr-FR" sz="1800" spc="-1" strike="noStrike">
              <a:latin typeface="Arial"/>
            </a:endParaRPr>
          </a:p>
          <a:p>
            <a:pPr>
              <a:lnSpc>
                <a:spcPct val="100000"/>
              </a:lnSpc>
            </a:pPr>
            <a:endParaRPr b="0" lang="fr-FR" sz="18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8" name="TextShape 1"/>
          <p:cNvSpPr txBox="1"/>
          <p:nvPr/>
        </p:nvSpPr>
        <p:spPr>
          <a:xfrm>
            <a:off x="2120760" y="339480"/>
            <a:ext cx="9775800" cy="723960"/>
          </a:xfrm>
          <a:prstGeom prst="rect">
            <a:avLst/>
          </a:prstGeom>
          <a:noFill/>
          <a:ln>
            <a:noFill/>
          </a:ln>
        </p:spPr>
        <p:txBody>
          <a:bodyPr lIns="45720" rIns="45720" anchor="ctr">
            <a:normAutofit fontScale="93000"/>
          </a:bodyPr>
          <a:p>
            <a:pPr>
              <a:lnSpc>
                <a:spcPct val="90000"/>
              </a:lnSpc>
              <a:spcBef>
                <a:spcPts val="1199"/>
              </a:spcBef>
              <a:spcAft>
                <a:spcPts val="201"/>
              </a:spcAft>
            </a:pPr>
            <a:r>
              <a:rPr b="0" lang="en-US" sz="5400" spc="-1" strike="noStrike">
                <a:solidFill>
                  <a:srgbClr val="ffffff"/>
                </a:solidFill>
                <a:latin typeface="Tw Cen MT Condensed"/>
              </a:rPr>
              <a:t>Perspectives</a:t>
            </a:r>
            <a:endParaRPr b="0" lang="en-US" sz="5400" spc="-1" strike="noStrike">
              <a:solidFill>
                <a:srgbClr val="000000"/>
              </a:solidFill>
              <a:latin typeface="Tw Cen MT"/>
            </a:endParaRPr>
          </a:p>
        </p:txBody>
      </p:sp>
      <p:sp>
        <p:nvSpPr>
          <p:cNvPr id="939" name="CustomShape 2"/>
          <p:cNvSpPr/>
          <p:nvPr/>
        </p:nvSpPr>
        <p:spPr>
          <a:xfrm>
            <a:off x="991440" y="2098440"/>
            <a:ext cx="10096560" cy="3718800"/>
          </a:xfrm>
          <a:prstGeom prst="rect">
            <a:avLst/>
          </a:prstGeom>
          <a:noFill/>
          <a:ln>
            <a:noFill/>
          </a:ln>
        </p:spPr>
        <p:style>
          <a:lnRef idx="0"/>
          <a:fillRef idx="0"/>
          <a:effectRef idx="0"/>
          <a:fontRef idx="minor"/>
        </p:style>
        <p:txBody>
          <a:bodyPr lIns="90000" rIns="90000" tIns="45000" bIns="45000">
            <a:spAutoFit/>
          </a:bodyPr>
          <a:p>
            <a:pPr marL="285840" indent="-285480" algn="just">
              <a:lnSpc>
                <a:spcPct val="100000"/>
              </a:lnSpc>
              <a:buClr>
                <a:srgbClr val="000000"/>
              </a:buClr>
              <a:buFont typeface="Arial"/>
              <a:buChar char="•"/>
            </a:pPr>
            <a:r>
              <a:rPr b="0" lang="fr-FR" sz="2000" spc="-1" strike="noStrike">
                <a:solidFill>
                  <a:srgbClr val="000000"/>
                </a:solidFill>
                <a:latin typeface="Tw Cen MT"/>
              </a:rPr>
              <a:t>Créer un dispositif dédié pour les personnes aveugles afin de les assister lors de leurs parcours dans les rues, ainsi les prévenir en cas de passage sur une route, s’il y a un véhicule qui approche vers eux.</a:t>
            </a:r>
            <a:endParaRPr b="0" lang="fr-FR" sz="2000" spc="-1" strike="noStrike">
              <a:latin typeface="Arial"/>
            </a:endParaRPr>
          </a:p>
          <a:p>
            <a:pPr algn="just">
              <a:lnSpc>
                <a:spcPct val="100000"/>
              </a:lnSpc>
            </a:pPr>
            <a:endParaRPr b="0" lang="fr-FR" sz="2000" spc="-1" strike="noStrike">
              <a:latin typeface="Arial"/>
            </a:endParaRPr>
          </a:p>
          <a:p>
            <a:pPr marL="285840" indent="-285480" algn="just">
              <a:lnSpc>
                <a:spcPct val="100000"/>
              </a:lnSpc>
              <a:buClr>
                <a:srgbClr val="000000"/>
              </a:buClr>
              <a:buFont typeface="Arial"/>
              <a:buChar char="•"/>
            </a:pPr>
            <a:r>
              <a:rPr b="0" lang="fr-FR" sz="2000" spc="-1" strike="noStrike">
                <a:solidFill>
                  <a:srgbClr val="000000"/>
                </a:solidFill>
                <a:latin typeface="Tw Cen MT"/>
              </a:rPr>
              <a:t>Procéder au tracking des voitures potentiellement suspectes en termes de conduites dangereuses pour remédier au problème de conduite délinquante.</a:t>
            </a:r>
            <a:endParaRPr b="0" lang="fr-FR" sz="2000" spc="-1" strike="noStrike">
              <a:latin typeface="Arial"/>
            </a:endParaRPr>
          </a:p>
          <a:p>
            <a:pPr algn="just">
              <a:lnSpc>
                <a:spcPct val="100000"/>
              </a:lnSpc>
            </a:pPr>
            <a:endParaRPr b="0" lang="fr-FR" sz="2000" spc="-1" strike="noStrike">
              <a:latin typeface="Arial"/>
            </a:endParaRPr>
          </a:p>
          <a:p>
            <a:pPr marL="285840" indent="-285480" algn="just">
              <a:lnSpc>
                <a:spcPct val="100000"/>
              </a:lnSpc>
              <a:buClr>
                <a:srgbClr val="000000"/>
              </a:buClr>
              <a:buFont typeface="Arial"/>
              <a:buChar char="•"/>
            </a:pPr>
            <a:r>
              <a:rPr b="0" lang="fr-FR" sz="2000" spc="-1" strike="noStrike">
                <a:solidFill>
                  <a:srgbClr val="000000"/>
                </a:solidFill>
                <a:latin typeface="Tw Cen MT"/>
              </a:rPr>
              <a:t>Création d’une application mobile basée sur notre algorithme qui permettrait non-seulement la détection des véhicules mais aussi leurs type, modèle et couleur.</a:t>
            </a:r>
            <a:endParaRPr b="0" lang="fr-FR" sz="2000" spc="-1" strike="noStrike">
              <a:latin typeface="Arial"/>
            </a:endParaRPr>
          </a:p>
          <a:p>
            <a:pPr algn="just">
              <a:lnSpc>
                <a:spcPct val="100000"/>
              </a:lnSpc>
            </a:pPr>
            <a:endParaRPr b="0" lang="fr-FR" sz="2000" spc="-1" strike="noStrike">
              <a:latin typeface="Arial"/>
            </a:endParaRPr>
          </a:p>
          <a:p>
            <a:pPr marL="285840" indent="-285480" algn="just">
              <a:lnSpc>
                <a:spcPct val="100000"/>
              </a:lnSpc>
              <a:buClr>
                <a:srgbClr val="000000"/>
              </a:buClr>
              <a:buFont typeface="Arial"/>
              <a:buChar char="•"/>
            </a:pPr>
            <a:r>
              <a:rPr b="0" lang="fr-FR" sz="2000" spc="-1" strike="noStrike">
                <a:solidFill>
                  <a:srgbClr val="000000"/>
                </a:solidFill>
                <a:latin typeface="Tw Cen MT"/>
              </a:rPr>
              <a:t>Concevoir un système de conduite autonome dédié au trames.</a:t>
            </a:r>
            <a:endParaRPr b="0" lang="fr-FR" sz="2000" spc="-1" strike="noStrike">
              <a:latin typeface="Arial"/>
            </a:endParaRPr>
          </a:p>
          <a:p>
            <a:pPr>
              <a:lnSpc>
                <a:spcPct val="100000"/>
              </a:lnSpc>
            </a:pPr>
            <a:endParaRPr b="0" lang="fr-FR" sz="20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40" name="Image 3" descr=""/>
          <p:cNvPicPr/>
          <p:nvPr/>
        </p:nvPicPr>
        <p:blipFill>
          <a:blip r:embed="rId1"/>
          <a:stretch/>
        </p:blipFill>
        <p:spPr>
          <a:xfrm>
            <a:off x="0" y="0"/>
            <a:ext cx="12191760" cy="6857640"/>
          </a:xfrm>
          <a:prstGeom prst="rect">
            <a:avLst/>
          </a:prstGeom>
          <a:ln>
            <a:noFill/>
          </a:ln>
        </p:spPr>
      </p:pic>
      <p:sp>
        <p:nvSpPr>
          <p:cNvPr id="941" name="CustomShape 1"/>
          <p:cNvSpPr/>
          <p:nvPr/>
        </p:nvSpPr>
        <p:spPr>
          <a:xfrm>
            <a:off x="2627640" y="2849040"/>
            <a:ext cx="7680600" cy="821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fr-FR" sz="4800" spc="-1" strike="noStrike">
                <a:solidFill>
                  <a:srgbClr val="ffffff"/>
                </a:solidFill>
                <a:latin typeface="Tw Cen MT"/>
              </a:rPr>
              <a:t>Merci pour votre attention</a:t>
            </a:r>
            <a:endParaRPr b="0" lang="fr-FR" sz="4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9" name="CustomShape 1"/>
          <p:cNvSpPr/>
          <p:nvPr/>
        </p:nvSpPr>
        <p:spPr>
          <a:xfrm>
            <a:off x="163080" y="713160"/>
            <a:ext cx="5256720" cy="776520"/>
          </a:xfrm>
          <a:prstGeom prst="rect">
            <a:avLst/>
          </a:prstGeom>
          <a:noFill/>
          <a:ln>
            <a:noFill/>
          </a:ln>
        </p:spPr>
        <p:style>
          <a:lnRef idx="0"/>
          <a:fillRef idx="0"/>
          <a:effectRef idx="0"/>
          <a:fontRef idx="minor"/>
        </p:style>
        <p:txBody>
          <a:bodyPr lIns="90000" rIns="90000" tIns="45000" bIns="45000" anchor="ctr">
            <a:spAutoFit/>
          </a:bodyPr>
          <a:p>
            <a:pPr algn="ctr">
              <a:lnSpc>
                <a:spcPts val="5400"/>
              </a:lnSpc>
            </a:pPr>
            <a:r>
              <a:rPr b="0" lang="fr-FR" sz="6000" spc="-1" strike="noStrike">
                <a:solidFill>
                  <a:srgbClr val="404040"/>
                </a:solidFill>
                <a:latin typeface="Tw Cen MT"/>
              </a:rPr>
              <a:t>Introduction: </a:t>
            </a:r>
            <a:endParaRPr b="0" lang="fr-FR" sz="6000" spc="-1" strike="noStrike">
              <a:latin typeface="Arial"/>
            </a:endParaRPr>
          </a:p>
        </p:txBody>
      </p:sp>
      <p:sp>
        <p:nvSpPr>
          <p:cNvPr id="680" name="CustomShape 2"/>
          <p:cNvSpPr/>
          <p:nvPr/>
        </p:nvSpPr>
        <p:spPr>
          <a:xfrm>
            <a:off x="3067200" y="1926360"/>
            <a:ext cx="5814000" cy="775080"/>
          </a:xfrm>
          <a:prstGeom prst="rect">
            <a:avLst/>
          </a:prstGeom>
          <a:noFill/>
          <a:ln>
            <a:noFill/>
          </a:ln>
        </p:spPr>
        <p:style>
          <a:lnRef idx="0"/>
          <a:fillRef idx="0"/>
          <a:effectRef idx="0"/>
          <a:fontRef idx="minor"/>
        </p:style>
        <p:txBody>
          <a:bodyPr lIns="90000" rIns="90000" tIns="45000" bIns="45000" anchor="ctr">
            <a:spAutoFit/>
          </a:bodyPr>
          <a:p>
            <a:pPr algn="ctr">
              <a:lnSpc>
                <a:spcPts val="5400"/>
              </a:lnSpc>
            </a:pPr>
            <a:r>
              <a:rPr b="1" lang="fr-FR" sz="2400" spc="-1" strike="noStrike">
                <a:solidFill>
                  <a:srgbClr val="404040"/>
                </a:solidFill>
                <a:latin typeface="Tw Cen MT"/>
              </a:rPr>
              <a:t>Qu’est ce que la vidéo-surveillance ?</a:t>
            </a:r>
            <a:endParaRPr b="0" lang="fr-FR" sz="2400" spc="-1" strike="noStrike">
              <a:latin typeface="Arial"/>
            </a:endParaRPr>
          </a:p>
        </p:txBody>
      </p:sp>
      <p:sp>
        <p:nvSpPr>
          <p:cNvPr id="681" name="CustomShape 3"/>
          <p:cNvSpPr/>
          <p:nvPr/>
        </p:nvSpPr>
        <p:spPr>
          <a:xfrm>
            <a:off x="3784680" y="3133080"/>
            <a:ext cx="4379400" cy="2919240"/>
          </a:xfrm>
          <a:prstGeom prst="roundRect">
            <a:avLst>
              <a:gd name="adj" fmla="val 8594"/>
            </a:avLst>
          </a:prstGeom>
          <a:blipFill rotWithShape="0">
            <a:blip r:embed="rId1"/>
            <a:stretch>
              <a:fillRect/>
            </a:stretch>
          </a:blipFill>
          <a:ln>
            <a:noFill/>
          </a:ln>
          <a:effectLst>
            <a:reflection algn="bl" blurRad="12700" dir="5400000" dist="5000" endPos="28000" rotWithShape="0" stA="38000" sy="-100000"/>
          </a:effectLst>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2" name="CustomShape 1"/>
          <p:cNvSpPr/>
          <p:nvPr/>
        </p:nvSpPr>
        <p:spPr>
          <a:xfrm>
            <a:off x="163080" y="713160"/>
            <a:ext cx="5256720" cy="776520"/>
          </a:xfrm>
          <a:prstGeom prst="rect">
            <a:avLst/>
          </a:prstGeom>
          <a:noFill/>
          <a:ln>
            <a:noFill/>
          </a:ln>
        </p:spPr>
        <p:style>
          <a:lnRef idx="0"/>
          <a:fillRef idx="0"/>
          <a:effectRef idx="0"/>
          <a:fontRef idx="minor"/>
        </p:style>
        <p:txBody>
          <a:bodyPr lIns="90000" rIns="90000" tIns="45000" bIns="45000" anchor="ctr">
            <a:spAutoFit/>
          </a:bodyPr>
          <a:p>
            <a:pPr algn="ctr">
              <a:lnSpc>
                <a:spcPts val="5400"/>
              </a:lnSpc>
            </a:pPr>
            <a:r>
              <a:rPr b="0" lang="fr-FR" sz="6000" spc="-1" strike="noStrike">
                <a:solidFill>
                  <a:srgbClr val="404040"/>
                </a:solidFill>
                <a:latin typeface="Tw Cen MT"/>
              </a:rPr>
              <a:t>Introduction: </a:t>
            </a:r>
            <a:endParaRPr b="0" lang="fr-FR" sz="6000" spc="-1" strike="noStrike">
              <a:latin typeface="Arial"/>
            </a:endParaRPr>
          </a:p>
        </p:txBody>
      </p:sp>
      <p:sp>
        <p:nvSpPr>
          <p:cNvPr id="683" name="CustomShape 2"/>
          <p:cNvSpPr/>
          <p:nvPr/>
        </p:nvSpPr>
        <p:spPr>
          <a:xfrm>
            <a:off x="579960" y="1875240"/>
            <a:ext cx="11051640" cy="1553760"/>
          </a:xfrm>
          <a:prstGeom prst="rect">
            <a:avLst/>
          </a:prstGeom>
          <a:noFill/>
          <a:ln>
            <a:noFill/>
          </a:ln>
        </p:spPr>
        <p:style>
          <a:lnRef idx="0"/>
          <a:fillRef idx="0"/>
          <a:effectRef idx="0"/>
          <a:fontRef idx="minor"/>
        </p:style>
        <p:txBody>
          <a:bodyPr lIns="90000" rIns="90000" tIns="45000" bIns="45000" anchor="ctr">
            <a:spAutoFit/>
          </a:bodyPr>
          <a:p>
            <a:pPr marL="285840" indent="-285480" algn="just">
              <a:lnSpc>
                <a:spcPct val="100000"/>
              </a:lnSpc>
              <a:buClr>
                <a:srgbClr val="404040"/>
              </a:buClr>
              <a:buFont typeface="Arial"/>
              <a:buChar char="•"/>
            </a:pPr>
            <a:r>
              <a:rPr b="0" lang="fr-FR" sz="2400" spc="-1" strike="noStrike">
                <a:solidFill>
                  <a:srgbClr val="404040"/>
                </a:solidFill>
                <a:latin typeface="Tw Cen MT"/>
              </a:rPr>
              <a:t>La vidéo-surveillance est un systéme qui consiste à mettre des caméras dans des espaces publiques ou privés afin de soit pour surveiller des locaux, tel que les banques, soit pour surveiller les le comportement des voitures dans les routes, à distance.</a:t>
            </a:r>
            <a:endParaRPr b="0" lang="fr-FR" sz="2400" spc="-1" strike="noStrike">
              <a:latin typeface="Arial"/>
            </a:endParaRPr>
          </a:p>
        </p:txBody>
      </p:sp>
      <p:sp>
        <p:nvSpPr>
          <p:cNvPr id="684" name="CustomShape 3"/>
          <p:cNvSpPr/>
          <p:nvPr/>
        </p:nvSpPr>
        <p:spPr>
          <a:xfrm>
            <a:off x="1938960" y="3809880"/>
            <a:ext cx="3884040" cy="2589120"/>
          </a:xfrm>
          <a:prstGeom prst="roundRect">
            <a:avLst>
              <a:gd name="adj" fmla="val 8594"/>
            </a:avLst>
          </a:prstGeom>
          <a:blipFill rotWithShape="0">
            <a:blip r:embed="rId1"/>
            <a:stretch>
              <a:fillRect/>
            </a:stretch>
          </a:blipFill>
          <a:ln>
            <a:noFill/>
          </a:ln>
          <a:effectLst>
            <a:reflection algn="bl" blurRad="12700" dir="5400000" dist="5000" endPos="28000" rotWithShape="0" stA="38000" sy="-100000"/>
          </a:effectLst>
        </p:spPr>
        <p:style>
          <a:lnRef idx="0"/>
          <a:fillRef idx="0"/>
          <a:effectRef idx="0"/>
          <a:fontRef idx="minor"/>
        </p:style>
      </p:sp>
      <p:sp>
        <p:nvSpPr>
          <p:cNvPr id="685" name="CustomShape 4"/>
          <p:cNvSpPr/>
          <p:nvPr/>
        </p:nvSpPr>
        <p:spPr>
          <a:xfrm>
            <a:off x="6650640" y="3809880"/>
            <a:ext cx="3809520" cy="2523600"/>
          </a:xfrm>
          <a:prstGeom prst="roundRect">
            <a:avLst>
              <a:gd name="adj" fmla="val 8594"/>
            </a:avLst>
          </a:prstGeom>
          <a:blipFill rotWithShape="0">
            <a:blip r:embed="rId2"/>
            <a:stretch>
              <a:fillRect/>
            </a:stretch>
          </a:blipFill>
          <a:ln>
            <a:noFill/>
          </a:ln>
          <a:effectLst>
            <a:reflection algn="bl" blurRad="12700" dir="5400000" dist="5000" endPos="28000" rotWithShape="0" stA="38000" sy="-100000"/>
          </a:effectLst>
        </p:spPr>
        <p:style>
          <a:lnRef idx="0"/>
          <a:fillRef idx="0"/>
          <a:effectRef idx="0"/>
          <a:fontRef idx="minor"/>
        </p:style>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6" name="CustomShape 1"/>
          <p:cNvSpPr/>
          <p:nvPr/>
        </p:nvSpPr>
        <p:spPr>
          <a:xfrm>
            <a:off x="163080" y="713160"/>
            <a:ext cx="5256720" cy="776520"/>
          </a:xfrm>
          <a:prstGeom prst="rect">
            <a:avLst/>
          </a:prstGeom>
          <a:noFill/>
          <a:ln>
            <a:noFill/>
          </a:ln>
        </p:spPr>
        <p:style>
          <a:lnRef idx="0"/>
          <a:fillRef idx="0"/>
          <a:effectRef idx="0"/>
          <a:fontRef idx="minor"/>
        </p:style>
        <p:txBody>
          <a:bodyPr lIns="90000" rIns="90000" tIns="45000" bIns="45000" anchor="ctr">
            <a:spAutoFit/>
          </a:bodyPr>
          <a:p>
            <a:pPr algn="ctr">
              <a:lnSpc>
                <a:spcPts val="5400"/>
              </a:lnSpc>
            </a:pPr>
            <a:r>
              <a:rPr b="0" lang="fr-FR" sz="6000" spc="-1" strike="noStrike">
                <a:solidFill>
                  <a:srgbClr val="404040"/>
                </a:solidFill>
                <a:latin typeface="Tw Cen MT"/>
              </a:rPr>
              <a:t>Introduction: </a:t>
            </a:r>
            <a:endParaRPr b="0" lang="fr-FR" sz="6000" spc="-1" strike="noStrike">
              <a:latin typeface="Arial"/>
            </a:endParaRPr>
          </a:p>
        </p:txBody>
      </p:sp>
      <p:sp>
        <p:nvSpPr>
          <p:cNvPr id="687" name="CustomShape 2"/>
          <p:cNvSpPr/>
          <p:nvPr/>
        </p:nvSpPr>
        <p:spPr>
          <a:xfrm>
            <a:off x="2791440" y="1727280"/>
            <a:ext cx="6224400" cy="1460880"/>
          </a:xfrm>
          <a:prstGeom prst="rect">
            <a:avLst/>
          </a:prstGeom>
          <a:noFill/>
          <a:ln>
            <a:noFill/>
          </a:ln>
        </p:spPr>
        <p:style>
          <a:lnRef idx="0"/>
          <a:fillRef idx="0"/>
          <a:effectRef idx="0"/>
          <a:fontRef idx="minor"/>
        </p:style>
        <p:txBody>
          <a:bodyPr lIns="90000" rIns="90000" tIns="45000" bIns="45000" anchor="ctr">
            <a:spAutoFit/>
          </a:bodyPr>
          <a:p>
            <a:pPr algn="ctr">
              <a:lnSpc>
                <a:spcPts val="5400"/>
              </a:lnSpc>
            </a:pPr>
            <a:r>
              <a:rPr b="1" lang="fr-FR" sz="2400" spc="-1" strike="noStrike">
                <a:solidFill>
                  <a:srgbClr val="404040"/>
                </a:solidFill>
                <a:latin typeface="Tw Cen MT"/>
              </a:rPr>
              <a:t>Comment la vidéo-surveillance s’est introduite dans notre écosystème?</a:t>
            </a:r>
            <a:endParaRPr b="0" lang="fr-FR" sz="2400" spc="-1" strike="noStrike">
              <a:latin typeface="Arial"/>
            </a:endParaRPr>
          </a:p>
        </p:txBody>
      </p:sp>
      <p:pic>
        <p:nvPicPr>
          <p:cNvPr id="688" name="Picture 10" descr=""/>
          <p:cNvPicPr/>
          <p:nvPr/>
        </p:nvPicPr>
        <p:blipFill>
          <a:blip r:embed="rId1"/>
          <a:stretch/>
        </p:blipFill>
        <p:spPr>
          <a:xfrm>
            <a:off x="3665520" y="3479040"/>
            <a:ext cx="4476240" cy="251424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9" name="CustomShape 1"/>
          <p:cNvSpPr/>
          <p:nvPr/>
        </p:nvSpPr>
        <p:spPr>
          <a:xfrm>
            <a:off x="163080" y="713160"/>
            <a:ext cx="5256720" cy="776520"/>
          </a:xfrm>
          <a:prstGeom prst="rect">
            <a:avLst/>
          </a:prstGeom>
          <a:noFill/>
          <a:ln>
            <a:noFill/>
          </a:ln>
        </p:spPr>
        <p:style>
          <a:lnRef idx="0"/>
          <a:fillRef idx="0"/>
          <a:effectRef idx="0"/>
          <a:fontRef idx="minor"/>
        </p:style>
        <p:txBody>
          <a:bodyPr lIns="90000" rIns="90000" tIns="45000" bIns="45000" anchor="ctr">
            <a:spAutoFit/>
          </a:bodyPr>
          <a:p>
            <a:pPr algn="ctr">
              <a:lnSpc>
                <a:spcPts val="5400"/>
              </a:lnSpc>
            </a:pPr>
            <a:r>
              <a:rPr b="0" lang="fr-FR" sz="6000" spc="-1" strike="noStrike">
                <a:solidFill>
                  <a:srgbClr val="404040"/>
                </a:solidFill>
                <a:latin typeface="Tw Cen MT"/>
              </a:rPr>
              <a:t>Introduction: </a:t>
            </a:r>
            <a:endParaRPr b="0" lang="fr-FR" sz="6000" spc="-1" strike="noStrike">
              <a:latin typeface="Arial"/>
            </a:endParaRPr>
          </a:p>
        </p:txBody>
      </p:sp>
      <p:sp>
        <p:nvSpPr>
          <p:cNvPr id="690" name="CustomShape 2"/>
          <p:cNvSpPr/>
          <p:nvPr/>
        </p:nvSpPr>
        <p:spPr>
          <a:xfrm>
            <a:off x="1336320" y="2421720"/>
            <a:ext cx="3295800" cy="1856520"/>
          </a:xfrm>
          <a:prstGeom prst="roundRect">
            <a:avLst>
              <a:gd name="adj" fmla="val 8594"/>
            </a:avLst>
          </a:prstGeom>
          <a:blipFill rotWithShape="0">
            <a:blip r:embed="rId1"/>
            <a:stretch>
              <a:fillRect/>
            </a:stretch>
          </a:blipFill>
          <a:ln>
            <a:noFill/>
          </a:ln>
          <a:effectLst>
            <a:reflection algn="bl" blurRad="12700" dir="5400000" dist="5000" endPos="28000" rotWithShape="0" stA="38000" sy="-100000"/>
          </a:effectLst>
        </p:spPr>
        <p:style>
          <a:lnRef idx="0"/>
          <a:fillRef idx="0"/>
          <a:effectRef idx="0"/>
          <a:fontRef idx="minor"/>
        </p:style>
      </p:sp>
      <p:sp>
        <p:nvSpPr>
          <p:cNvPr id="691" name="CustomShape 3"/>
          <p:cNvSpPr/>
          <p:nvPr/>
        </p:nvSpPr>
        <p:spPr>
          <a:xfrm>
            <a:off x="5071680" y="2992320"/>
            <a:ext cx="2435760" cy="715320"/>
          </a:xfrm>
          <a:prstGeom prst="rightArrow">
            <a:avLst>
              <a:gd name="adj1" fmla="val 50000"/>
              <a:gd name="adj2" fmla="val 50000"/>
            </a:avLst>
          </a:prstGeom>
          <a:ln>
            <a:round/>
          </a:ln>
        </p:spPr>
        <p:style>
          <a:lnRef idx="2">
            <a:schemeClr val="accent1">
              <a:shade val="50000"/>
            </a:schemeClr>
          </a:lnRef>
          <a:fillRef idx="1">
            <a:schemeClr val="accent1"/>
          </a:fillRef>
          <a:effectRef idx="0">
            <a:schemeClr val="accent1"/>
          </a:effectRef>
          <a:fontRef idx="minor"/>
        </p:style>
      </p:sp>
      <p:sp>
        <p:nvSpPr>
          <p:cNvPr id="692" name="CustomShape 4"/>
          <p:cNvSpPr/>
          <p:nvPr/>
        </p:nvSpPr>
        <p:spPr>
          <a:xfrm>
            <a:off x="7684560" y="2225880"/>
            <a:ext cx="4154400" cy="2248200"/>
          </a:xfrm>
          <a:prstGeom prst="roundRect">
            <a:avLst>
              <a:gd name="adj" fmla="val 8594"/>
            </a:avLst>
          </a:prstGeom>
          <a:blipFill rotWithShape="0">
            <a:blip r:embed="rId2"/>
            <a:stretch>
              <a:fillRect/>
            </a:stretch>
          </a:blipFill>
          <a:ln>
            <a:noFill/>
          </a:ln>
          <a:effectLst>
            <a:reflection algn="bl" blurRad="12700" dir="5400000" dist="5000" endPos="28000" rotWithShape="0" stA="38000" sy="-100000"/>
          </a:effectLst>
        </p:spPr>
        <p:style>
          <a:lnRef idx="0"/>
          <a:fillRef idx="0"/>
          <a:effectRef idx="0"/>
          <a:fontRef idx="minor"/>
        </p:style>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3" name="CustomShape 1"/>
          <p:cNvSpPr/>
          <p:nvPr/>
        </p:nvSpPr>
        <p:spPr>
          <a:xfrm>
            <a:off x="163080" y="713160"/>
            <a:ext cx="5256720" cy="776520"/>
          </a:xfrm>
          <a:prstGeom prst="rect">
            <a:avLst/>
          </a:prstGeom>
          <a:noFill/>
          <a:ln>
            <a:noFill/>
          </a:ln>
        </p:spPr>
        <p:style>
          <a:lnRef idx="0"/>
          <a:fillRef idx="0"/>
          <a:effectRef idx="0"/>
          <a:fontRef idx="minor"/>
        </p:style>
        <p:txBody>
          <a:bodyPr lIns="90000" rIns="90000" tIns="45000" bIns="45000" anchor="ctr">
            <a:spAutoFit/>
          </a:bodyPr>
          <a:p>
            <a:pPr algn="ctr">
              <a:lnSpc>
                <a:spcPts val="5400"/>
              </a:lnSpc>
            </a:pPr>
            <a:r>
              <a:rPr b="0" lang="fr-FR" sz="6000" spc="-1" strike="noStrike">
                <a:solidFill>
                  <a:srgbClr val="404040"/>
                </a:solidFill>
                <a:latin typeface="Tw Cen MT"/>
              </a:rPr>
              <a:t>Introduction: </a:t>
            </a:r>
            <a:endParaRPr b="0" lang="fr-FR" sz="6000" spc="-1" strike="noStrike">
              <a:latin typeface="Arial"/>
            </a:endParaRPr>
          </a:p>
        </p:txBody>
      </p:sp>
      <p:sp>
        <p:nvSpPr>
          <p:cNvPr id="694" name="CustomShape 2"/>
          <p:cNvSpPr/>
          <p:nvPr/>
        </p:nvSpPr>
        <p:spPr>
          <a:xfrm>
            <a:off x="2791440" y="2090880"/>
            <a:ext cx="6224400" cy="775080"/>
          </a:xfrm>
          <a:prstGeom prst="rect">
            <a:avLst/>
          </a:prstGeom>
          <a:noFill/>
          <a:ln>
            <a:noFill/>
          </a:ln>
        </p:spPr>
        <p:style>
          <a:lnRef idx="0"/>
          <a:fillRef idx="0"/>
          <a:effectRef idx="0"/>
          <a:fontRef idx="minor"/>
        </p:style>
        <p:txBody>
          <a:bodyPr lIns="90000" rIns="90000" tIns="45000" bIns="45000" anchor="ctr">
            <a:spAutoFit/>
          </a:bodyPr>
          <a:p>
            <a:pPr algn="ctr">
              <a:lnSpc>
                <a:spcPts val="5400"/>
              </a:lnSpc>
            </a:pPr>
            <a:r>
              <a:rPr b="1" lang="fr-FR" sz="2400" spc="-1" strike="noStrike">
                <a:solidFill>
                  <a:srgbClr val="404040"/>
                </a:solidFill>
                <a:latin typeface="Tw Cen MT"/>
              </a:rPr>
              <a:t>La vidéo-surveillance autoroutière</a:t>
            </a:r>
            <a:endParaRPr b="0" lang="fr-FR" sz="2400" spc="-1" strike="noStrike">
              <a:latin typeface="Arial"/>
            </a:endParaRPr>
          </a:p>
        </p:txBody>
      </p:sp>
      <p:pic>
        <p:nvPicPr>
          <p:cNvPr id="695" name="Picture 2" descr=""/>
          <p:cNvPicPr/>
          <p:nvPr/>
        </p:nvPicPr>
        <p:blipFill>
          <a:blip r:embed="rId1"/>
          <a:stretch/>
        </p:blipFill>
        <p:spPr>
          <a:xfrm>
            <a:off x="3618000" y="3129840"/>
            <a:ext cx="4571640" cy="2571480"/>
          </a:xfrm>
          <a:prstGeom prst="rect">
            <a:avLst/>
          </a:prstGeom>
          <a:ln>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6" name="CustomShape 1"/>
          <p:cNvSpPr/>
          <p:nvPr/>
        </p:nvSpPr>
        <p:spPr>
          <a:xfrm>
            <a:off x="163080" y="713160"/>
            <a:ext cx="5256720" cy="776520"/>
          </a:xfrm>
          <a:prstGeom prst="rect">
            <a:avLst/>
          </a:prstGeom>
          <a:noFill/>
          <a:ln>
            <a:noFill/>
          </a:ln>
        </p:spPr>
        <p:style>
          <a:lnRef idx="0"/>
          <a:fillRef idx="0"/>
          <a:effectRef idx="0"/>
          <a:fontRef idx="minor"/>
        </p:style>
        <p:txBody>
          <a:bodyPr lIns="90000" rIns="90000" tIns="45000" bIns="45000" anchor="ctr">
            <a:spAutoFit/>
          </a:bodyPr>
          <a:p>
            <a:pPr algn="ctr">
              <a:lnSpc>
                <a:spcPts val="5400"/>
              </a:lnSpc>
            </a:pPr>
            <a:r>
              <a:rPr b="0" lang="fr-FR" sz="6000" spc="-1" strike="noStrike">
                <a:solidFill>
                  <a:srgbClr val="404040"/>
                </a:solidFill>
                <a:latin typeface="Tw Cen MT"/>
              </a:rPr>
              <a:t>Introduction: </a:t>
            </a:r>
            <a:endParaRPr b="0" lang="fr-FR" sz="6000" spc="-1" strike="noStrike">
              <a:latin typeface="Arial"/>
            </a:endParaRPr>
          </a:p>
        </p:txBody>
      </p:sp>
      <p:pic>
        <p:nvPicPr>
          <p:cNvPr id="697" name="Picture 2" descr=""/>
          <p:cNvPicPr/>
          <p:nvPr/>
        </p:nvPicPr>
        <p:blipFill>
          <a:blip r:embed="rId1"/>
          <a:stretch/>
        </p:blipFill>
        <p:spPr>
          <a:xfrm>
            <a:off x="1826640" y="3526560"/>
            <a:ext cx="4560120" cy="2760840"/>
          </a:xfrm>
          <a:prstGeom prst="rect">
            <a:avLst/>
          </a:prstGeom>
          <a:ln>
            <a:noFill/>
          </a:ln>
        </p:spPr>
      </p:pic>
      <p:sp>
        <p:nvSpPr>
          <p:cNvPr id="698" name="CustomShape 2"/>
          <p:cNvSpPr/>
          <p:nvPr/>
        </p:nvSpPr>
        <p:spPr>
          <a:xfrm>
            <a:off x="799920" y="1899360"/>
            <a:ext cx="10876320" cy="1188000"/>
          </a:xfrm>
          <a:prstGeom prst="rect">
            <a:avLst/>
          </a:prstGeom>
          <a:noFill/>
          <a:ln>
            <a:noFill/>
          </a:ln>
        </p:spPr>
        <p:style>
          <a:lnRef idx="0"/>
          <a:fillRef idx="0"/>
          <a:effectRef idx="0"/>
          <a:fontRef idx="minor"/>
        </p:style>
        <p:txBody>
          <a:bodyPr lIns="90000" rIns="90000" tIns="45000" bIns="45000" anchor="ctr">
            <a:spAutoFit/>
          </a:bodyPr>
          <a:p>
            <a:pPr marL="285840" indent="-285480" algn="just">
              <a:lnSpc>
                <a:spcPct val="100000"/>
              </a:lnSpc>
              <a:buClr>
                <a:srgbClr val="404040"/>
              </a:buClr>
              <a:buFont typeface="Arial"/>
              <a:buChar char="•"/>
            </a:pPr>
            <a:r>
              <a:rPr b="0" lang="fr-FR" sz="2400" spc="-1" strike="noStrike">
                <a:solidFill>
                  <a:srgbClr val="404040"/>
                </a:solidFill>
                <a:latin typeface="Tw Cen MT"/>
              </a:rPr>
              <a:t>La vidéo-surveillance autoroutière comprend la surveillance à distance, tous type de véhicules sur les autoroutes afin de gérer le trafic routier en cas de bouchons. Ce système est géré par un agent spécialisé.</a:t>
            </a:r>
            <a:endParaRPr b="0" lang="fr-FR" sz="2400" spc="-1" strike="noStrike">
              <a:latin typeface="Arial"/>
            </a:endParaRPr>
          </a:p>
        </p:txBody>
      </p:sp>
      <p:pic>
        <p:nvPicPr>
          <p:cNvPr id="699" name="Picture 4" descr=""/>
          <p:cNvPicPr/>
          <p:nvPr/>
        </p:nvPicPr>
        <p:blipFill>
          <a:blip r:embed="rId2"/>
          <a:stretch/>
        </p:blipFill>
        <p:spPr>
          <a:xfrm>
            <a:off x="6827400" y="3509640"/>
            <a:ext cx="4560120" cy="274032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5310</TotalTime>
  <Application>LibreOffice/6.2.5.2$Windows_X86_64 LibreOffice_project/1ec314fa52f458adc18c4f025c545a4e8b22c159</Application>
  <Words>918</Words>
  <Paragraphs>179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2018-04-24T17:14:44Z</dcterms:created>
  <dc:creator>Allppt.com;Googleslidesppt.com</dc:creator>
  <dc:description/>
  <dc:language>fr-FR</dc:language>
  <cp:lastModifiedBy/>
  <dcterms:modified xsi:type="dcterms:W3CDTF">2019-08-22T15:51:05Z</dcterms:modified>
  <cp:revision>170</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7</vt:i4>
  </property>
  <property fmtid="{D5CDD505-2E9C-101B-9397-08002B2CF9AE}" pid="8" name="PresentationFormat">
    <vt:lpwstr>Grand écran</vt:lpwstr>
  </property>
  <property fmtid="{D5CDD505-2E9C-101B-9397-08002B2CF9AE}" pid="9" name="ScaleCrop">
    <vt:bool>0</vt:bool>
  </property>
  <property fmtid="{D5CDD505-2E9C-101B-9397-08002B2CF9AE}" pid="10" name="ShareDoc">
    <vt:bool>0</vt:bool>
  </property>
  <property fmtid="{D5CDD505-2E9C-101B-9397-08002B2CF9AE}" pid="11" name="Slides">
    <vt:i4>40</vt:i4>
  </property>
</Properties>
</file>